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83" r:id="rId3"/>
    <p:sldId id="284" r:id="rId4"/>
    <p:sldId id="285" r:id="rId5"/>
    <p:sldId id="286" r:id="rId6"/>
    <p:sldId id="287" r:id="rId7"/>
    <p:sldId id="288" r:id="rId8"/>
    <p:sldId id="290" r:id="rId9"/>
    <p:sldId id="291" r:id="rId10"/>
    <p:sldId id="292" r:id="rId11"/>
    <p:sldId id="293" r:id="rId12"/>
    <p:sldId id="298" r:id="rId13"/>
    <p:sldId id="301" r:id="rId14"/>
    <p:sldId id="299" r:id="rId15"/>
    <p:sldId id="305" r:id="rId16"/>
    <p:sldId id="302" r:id="rId17"/>
    <p:sldId id="300" r:id="rId18"/>
    <p:sldId id="303" r:id="rId19"/>
    <p:sldId id="295" r:id="rId20"/>
    <p:sldId id="297" r:id="rId21"/>
    <p:sldId id="296" r:id="rId22"/>
    <p:sldId id="304" r:id="rId23"/>
    <p:sldId id="306" r:id="rId24"/>
  </p:sldIdLst>
  <p:sldSz cx="12188825" cy="6858000"/>
  <p:notesSz cx="9309100" cy="7023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Автор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21E4AEA4-8DFA-4A89-87EB-49C32662AFE0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29" autoAdjust="0"/>
  </p:normalViewPr>
  <p:slideViewPr>
    <p:cSldViewPr>
      <p:cViewPr varScale="1">
        <p:scale>
          <a:sx n="74" d="100"/>
          <a:sy n="74" d="100"/>
        </p:scale>
        <p:origin x="-534" y="-90"/>
      </p:cViewPr>
      <p:guideLst>
        <p:guide orient="horz" pos="2160"/>
        <p:guide orient="horz" pos="3936"/>
        <p:guide orient="horz" pos="1152"/>
        <p:guide orient="horz" pos="2544"/>
        <p:guide orient="horz" pos="1008"/>
        <p:guide orient="horz" pos="384"/>
        <p:guide orient="horz" pos="3312"/>
        <p:guide pos="3839"/>
        <p:guide pos="959"/>
        <p:guide pos="6719"/>
        <p:guide pos="527"/>
        <p:guide pos="7151"/>
        <p:guide pos="4127"/>
        <p:guide pos="4415"/>
        <p:guide pos="268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1734" y="72"/>
      </p:cViewPr>
      <p:guideLst>
        <p:guide orient="horz" pos="2212"/>
        <p:guide pos="293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3838" cy="350838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273675" y="0"/>
            <a:ext cx="4033838" cy="350838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95C7074-B97A-4E9C-8733-E59B87031397}" type="datetimeFigureOut">
              <a:rPr lang="ru-RU"/>
              <a:pPr>
                <a:defRPr/>
              </a:pPr>
              <a:t>10.12.2019</a:t>
            </a:fld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670675"/>
            <a:ext cx="4033838" cy="350838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273675" y="6670675"/>
            <a:ext cx="4033838" cy="350838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CFBA637-CCE2-4841-905E-2CDF24778284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285700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3838" cy="350838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273675" y="0"/>
            <a:ext cx="4033838" cy="350838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424221A-92C4-469E-ACD2-D4E6142D3846}" type="datetimeFigureOut">
              <a:rPr lang="ru-RU"/>
              <a:pPr>
                <a:defRPr/>
              </a:pPr>
              <a:t>10.12.2019</a:t>
            </a:fld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314575" y="527050"/>
            <a:ext cx="4679950" cy="26336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pPr lvl="0"/>
            <a:endParaRPr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30275" y="3335338"/>
            <a:ext cx="7448550" cy="3160712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noProof="0"/>
              <a:t>Образец текста</a:t>
            </a:r>
          </a:p>
          <a:p>
            <a:pPr lvl="1"/>
            <a:r>
              <a:rPr noProof="0"/>
              <a:t>Второй уровень</a:t>
            </a:r>
          </a:p>
          <a:p>
            <a:pPr lvl="2"/>
            <a:r>
              <a:rPr noProof="0"/>
              <a:t>Третий уровень</a:t>
            </a:r>
          </a:p>
          <a:p>
            <a:pPr lvl="3"/>
            <a:r>
              <a:rPr noProof="0"/>
              <a:t>Четвертый уровень</a:t>
            </a:r>
          </a:p>
          <a:p>
            <a:pPr lvl="4"/>
            <a:r>
              <a:rPr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670675"/>
            <a:ext cx="4033838" cy="350838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273675" y="6670675"/>
            <a:ext cx="4033838" cy="350838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6D5BE8E-5EAC-4BA5-B2C6-195175AF9DDE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685532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6144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B2F4AD2-DE36-468E-9D90-8AFF8603FC84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325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9E0D74B-D13B-44A3-93BF-FCB0D95310BD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529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D378A79-0D79-4696-8EC7-83E06DF79659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734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648F404-856B-4B95-B96A-8E2E458EE21E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939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23DB8B0-122A-440B-B958-3C40A3BEEA72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6349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4D73077-2D50-4203-9177-7EDC2367FD2C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675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5E217F8-83E0-4351-AF17-8D24FF634EED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7065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F274148-2D5E-46E8-983F-0FB0477653B1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7270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D9E3DCC-C170-489D-8F49-C83BC809F87F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747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2AE22CD-CB0C-4CCE-9859-4E17C5920648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686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2B51CDA-28EA-48CF-B640-94944864F315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891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7123166-B2D3-4EF8-8570-253A67782DDA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09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4F07FA5-2610-46B1-B38C-B2A3FC451483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30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E45762A-FE70-40F8-8C2E-98A0EA4A78A1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505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02B8B49-99A3-44E4-A26C-279E7CDA078B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710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3D1ADE3-2F9E-425E-AE15-E04C6808F15E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91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FAF0171-271A-44A2-B118-426F33840C32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120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FA70FA4-6769-4036-8317-17ABACD3B62A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2414" y="1600201"/>
            <a:ext cx="9144000" cy="2971799"/>
          </a:xfrm>
        </p:spPr>
        <p:txBody>
          <a:bodyPr>
            <a:normAutofit/>
          </a:bodyPr>
          <a:lstStyle>
            <a:lvl1pPr>
              <a:lnSpc>
                <a:spcPct val="85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2412" y="4724400"/>
            <a:ext cx="9144001" cy="990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400" cap="none" baseline="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/>
              <a:t>Образец подзаголовка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B8435B-D1C2-486D-8D06-332DEA8B4490}" type="datetimeFigureOut">
              <a:rPr lang="ru-RU"/>
              <a:pPr>
                <a:defRPr/>
              </a:pPr>
              <a:t>10.12.2019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805B29-701C-45C5-8EF6-E8B97F636AD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ра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6153785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5A681F-514D-4E4D-AF75-89497738ACD4}" type="datetimeFigureOut">
              <a:rPr lang="ru-RU"/>
              <a:pPr>
                <a:defRPr/>
              </a:pPr>
              <a:t>10.12.2019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983907-C5E9-4A75-A906-704E8A2D8CE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вертикаль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6" name="Дата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2CAC6-21F1-4AD5-A722-6674E90646E0}" type="datetimeFigureOut">
              <a:rPr lang="ru-RU"/>
              <a:pPr>
                <a:defRPr/>
              </a:pPr>
              <a:t>10.12.2019</a:t>
            </a:fld>
            <a:endParaRPr lang="ru-RU" dirty="0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1414DD-EA67-48C7-AB72-D210FFD7263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ле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63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3523" y="1600200"/>
            <a:ext cx="3124200" cy="2438400"/>
          </a:xfrm>
        </p:spPr>
        <p:txBody>
          <a:bodyPr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4352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4109756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6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04F74-6406-4E80-B58A-441D9D6CED08}" type="datetimeFigureOut">
              <a:rPr lang="ru-RU"/>
              <a:pPr>
                <a:defRPr/>
              </a:pPr>
              <a:t>10.12.2019</a:t>
            </a:fld>
            <a:endParaRPr lang="ru-RU" dirty="0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D40C2C-99B5-4844-A2D8-D33BFCD4E05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пра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6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BC11E3-7C46-4F9B-99B8-4B6DBF9C81CF}" type="datetimeFigureOut">
              <a:rPr lang="ru-RU"/>
              <a:pPr>
                <a:defRPr/>
              </a:pPr>
              <a:t>10.12.2019</a:t>
            </a:fld>
            <a:endParaRPr lang="ru-RU" dirty="0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C100D-0007-469D-A678-51AF484FA53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13212" y="609600"/>
            <a:ext cx="807561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0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CA247-1122-45E9-9827-22BA780A9FCB}" type="datetimeFigureOut">
              <a:rPr lang="ru-RU"/>
              <a:pPr>
                <a:defRPr/>
              </a:pPr>
              <a:t>10.12.2019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BFFADD-C273-4E4C-83CA-F5C354E0A46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альтернати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807561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4D9BCD-4D23-4BAD-B61B-0CEBE80797B3}" type="datetimeFigureOut">
              <a:rPr lang="ru-RU"/>
              <a:pPr>
                <a:defRPr/>
              </a:pPr>
              <a:t>10.12.2019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F8A078-7C69-4694-BD5C-99A1A00454B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" y="609600"/>
            <a:ext cx="8075611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6" name="Дата 3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4FC54C-9583-493E-BF01-767D078C34A2}" type="datetimeFigureOut">
              <a:rPr lang="ru-RU"/>
              <a:pPr>
                <a:defRPr/>
              </a:pPr>
              <a:t>10.12.2019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C288E-B9B6-4B86-BDE5-7760BF59C94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альтернати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13214" y="609600"/>
            <a:ext cx="8075611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0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0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6" name="Дата 3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480B3B-C18E-4149-9BA3-BF624CC130AF}" type="datetimeFigureOut">
              <a:rPr lang="ru-RU"/>
              <a:pPr>
                <a:defRPr/>
              </a:pPr>
              <a:t>10.12.2019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4A2FB9-711C-42CB-BFA9-EE47E863E25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ять изображен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9" name="Рисунок 2"/>
          <p:cNvSpPr>
            <a:spLocks noGrp="1"/>
          </p:cNvSpPr>
          <p:nvPr>
            <p:ph type="pic" idx="14"/>
          </p:nvPr>
        </p:nvSpPr>
        <p:spPr>
          <a:xfrm>
            <a:off x="0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10" name="Дата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53318-C431-4C68-8AEC-D8531F94268C}" type="datetimeFigureOut">
              <a:rPr lang="ru-RU"/>
              <a:pPr>
                <a:defRPr/>
              </a:pPr>
              <a:t>10.12.2019</a:t>
            </a:fld>
            <a:endParaRPr lang="ru-RU" dirty="0"/>
          </a:p>
        </p:txBody>
      </p:sp>
      <p:sp>
        <p:nvSpPr>
          <p:cNvPr id="11" name="Нижний колонтитул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077E5D-D049-4796-9616-8FEE5BAB0BD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дно изобра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64" y="609600"/>
            <a:ext cx="12188952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F9AC74-20C3-42D1-857D-A83C203F474C}" type="datetimeFigureOut">
              <a:rPr lang="ru-RU"/>
              <a:pPr>
                <a:defRPr/>
              </a:pPr>
              <a:t>10.12.2019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4209BB-97D5-440B-B032-4B9BF0FFDFF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Вертикальное изображение титульного слайд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8"/>
          <p:cNvSpPr>
            <a:spLocks noGrp="1"/>
          </p:cNvSpPr>
          <p:nvPr>
            <p:ph type="pic" sz="quarter" idx="10"/>
          </p:nvPr>
        </p:nvSpPr>
        <p:spPr>
          <a:xfrm>
            <a:off x="0" y="609600"/>
            <a:ext cx="700881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800"/>
            </a:lvl1pPr>
          </a:lstStyle>
          <a:p>
            <a:pPr lv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37411" y="1600200"/>
            <a:ext cx="4343402" cy="3733800"/>
          </a:xfrm>
        </p:spPr>
        <p:txBody>
          <a:bodyPr anchor="t">
            <a:normAutofit/>
          </a:bodyPr>
          <a:lstStyle>
            <a:lvl1pPr>
              <a:lnSpc>
                <a:spcPct val="85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37411" y="5562600"/>
            <a:ext cx="4343401" cy="762000"/>
          </a:xfrm>
        </p:spPr>
        <p:txBody>
          <a:bodyPr anchor="b">
            <a:norm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None/>
              <a:defRPr sz="1800" cap="none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/>
              <a:t>Образец подзаголовка</a:t>
            </a:r>
            <a:endParaRPr lang="ru-RU" noProof="0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1"/>
          </p:nvPr>
        </p:nvSpPr>
        <p:spPr>
          <a:xfrm>
            <a:off x="7237411" y="533400"/>
            <a:ext cx="4343402" cy="838200"/>
          </a:xfrm>
        </p:spPr>
        <p:txBody>
          <a:bodyPr anchor="ctr">
            <a:no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4800" b="0" baseline="0">
                <a:solidFill>
                  <a:schemeClr val="accent2"/>
                </a:solidFill>
              </a:defRPr>
            </a:lvl1pPr>
            <a:lvl2pPr marL="0" indent="0" algn="r">
              <a:buNone/>
              <a:defRPr sz="5400" b="0" baseline="0">
                <a:solidFill>
                  <a:schemeClr val="bg1"/>
                </a:solidFill>
              </a:defRPr>
            </a:lvl2pPr>
            <a:lvl3pPr marL="0" indent="0" algn="r">
              <a:buNone/>
              <a:defRPr sz="5400" b="0" baseline="0">
                <a:solidFill>
                  <a:schemeClr val="bg1"/>
                </a:solidFill>
              </a:defRPr>
            </a:lvl3pPr>
            <a:lvl4pPr marL="0" indent="0" algn="r">
              <a:buNone/>
              <a:defRPr sz="5400" b="0" baseline="0">
                <a:solidFill>
                  <a:schemeClr val="bg1"/>
                </a:solidFill>
              </a:defRPr>
            </a:lvl4pPr>
            <a:lvl5pPr marL="0" indent="0" algn="r">
              <a:buNone/>
              <a:defRPr sz="5400" b="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C8C3A8-5622-4B5D-8693-00B76C87A3F1}" type="datetimeFigureOut">
              <a:rPr lang="ru-RU"/>
              <a:pPr>
                <a:defRPr/>
              </a:pPr>
              <a:t>10.12.2019</a:t>
            </a:fld>
            <a:endParaRPr lang="ru-RU" dirty="0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15A709-71DD-48DC-9031-84DBCEF27C2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28D22-42B6-44F5-8387-E523E512F1AF}" type="datetimeFigureOut">
              <a:rPr lang="ru-RU"/>
              <a:pPr>
                <a:defRPr/>
              </a:pPr>
              <a:t>10.12.2019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00952-62FA-4C13-A165-AECBBCD6B41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2514600"/>
            <a:ext cx="9144000" cy="2895600"/>
          </a:xfrm>
        </p:spPr>
        <p:txBody>
          <a:bodyPr>
            <a:normAutofit/>
          </a:bodyPr>
          <a:lstStyle>
            <a:lvl1pPr algn="l">
              <a:defRPr sz="4800" b="0" cap="none" baseline="0"/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3" y="1257300"/>
            <a:ext cx="9144000" cy="1143000"/>
          </a:xfrm>
        </p:spPr>
        <p:txBody>
          <a:bodyPr>
            <a:norm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B68463-A140-409B-920E-282B66B2A1C8}" type="datetimeFigureOut">
              <a:rPr lang="ru-RU"/>
              <a:pPr>
                <a:defRPr/>
              </a:pPr>
              <a:t>10.12.2019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497B2-AFC1-4E40-8AEA-C1D1B137344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2" cy="1219200"/>
          </a:xfrm>
        </p:spPr>
        <p:txBody>
          <a:bodyPr/>
          <a:lstStyle/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2412" y="1828800"/>
            <a:ext cx="4419599" cy="4419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46814" y="1828800"/>
            <a:ext cx="4419600" cy="4419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A1BE40-A815-4523-AF3B-EE6DBF94BBA7}" type="datetimeFigureOut">
              <a:rPr lang="ru-RU"/>
              <a:pPr>
                <a:defRPr/>
              </a:pPr>
              <a:t>10.12.2019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9D975-1219-44D7-9065-05A78ADC4FB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2" cy="12192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2" y="1828800"/>
            <a:ext cx="4416552" cy="838200"/>
          </a:xfrm>
        </p:spPr>
        <p:txBody>
          <a:bodyPr anchor="ctr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b="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2412" y="2743200"/>
            <a:ext cx="4416552" cy="3505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49862" y="1828800"/>
            <a:ext cx="4416552" cy="838200"/>
          </a:xfrm>
        </p:spPr>
        <p:txBody>
          <a:bodyPr anchor="ctr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b="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49862" y="2743200"/>
            <a:ext cx="4416552" cy="3505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1ADF7-B0D8-4D82-BEA1-427E9A4CDF14}" type="datetimeFigureOut">
              <a:rPr lang="ru-RU"/>
              <a:pPr>
                <a:defRPr/>
              </a:pPr>
              <a:t>10.12.2019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2C3E7A-254D-4D4A-86FB-B753DF1AAF7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91D24A-1A40-45CB-8A8D-5E788417FEB3}" type="datetimeFigureOut">
              <a:rPr lang="ru-RU"/>
              <a:pPr>
                <a:defRPr/>
              </a:pPr>
              <a:t>10.12.2019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C3133-D307-4B90-B9D2-845EEC5F86C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E0F87-E01E-47E7-868A-42B92F73A511}" type="datetimeFigureOut">
              <a:rPr lang="ru-RU"/>
              <a:pPr>
                <a:defRPr/>
              </a:pPr>
              <a:t>10.12.2019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7EA7D7-2CD5-44C5-8FD9-E98A0613B6A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51613" y="762000"/>
            <a:ext cx="5029200" cy="2667000"/>
          </a:xfrm>
        </p:spPr>
        <p:txBody>
          <a:bodyPr>
            <a:noAutofit/>
          </a:bodyPr>
          <a:lstStyle>
            <a:lvl1pPr algn="l">
              <a:lnSpc>
                <a:spcPct val="85000"/>
              </a:lnSpc>
              <a:defRPr sz="3200" b="0">
                <a:solidFill>
                  <a:schemeClr val="accent2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4795" y="609600"/>
            <a:ext cx="5473580" cy="5638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 baseline="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51613" y="3581400"/>
            <a:ext cx="5029200" cy="24384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8D7D5-8F7D-4078-ADDF-A314CFE36EE2}" type="datetimeFigureOut">
              <a:rPr lang="ru-RU"/>
              <a:pPr>
                <a:defRPr/>
              </a:pPr>
              <a:t>10.12.2019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3A936E-793B-4E4B-8DF8-30E0AD4D635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64" y="609600"/>
            <a:ext cx="604653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51614" y="762000"/>
            <a:ext cx="5029200" cy="2667000"/>
          </a:xfrm>
        </p:spPr>
        <p:txBody>
          <a:bodyPr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51614" y="3581400"/>
            <a:ext cx="5029200" cy="24384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25281-F790-4B2A-9B76-B925D77EDAB9}" type="datetimeFigureOut">
              <a:rPr lang="ru-RU"/>
              <a:pPr>
                <a:defRPr/>
              </a:pPr>
              <a:t>10.12.2019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FE0149-36B7-43FB-853E-73CFEBA7C52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14D62-9888-4F46-AD85-BECC7E9ACDEB}" type="datetimeFigureOut">
              <a:rPr lang="ru-RU"/>
              <a:pPr>
                <a:defRPr/>
              </a:pPr>
              <a:t>10.12.2019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F1AE7C-BD40-4D80-B200-28B75C52FBD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2412" y="609600"/>
            <a:ext cx="1524001" cy="5638800"/>
          </a:xfrm>
        </p:spPr>
        <p:txBody>
          <a:bodyPr vert="eaVert"/>
          <a:lstStyle/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2412" y="609600"/>
            <a:ext cx="7391399" cy="56388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22397B-91C5-4A7F-9803-6390CDA27FF0}" type="datetimeFigureOut">
              <a:rPr lang="ru-RU"/>
              <a:pPr>
                <a:defRPr/>
              </a:pPr>
              <a:t>10.12.2019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202B7-5E4C-4096-A034-5B49F67F2AB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Левое изображение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8075612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56613" y="1600200"/>
            <a:ext cx="3124200" cy="2438400"/>
          </a:xfrm>
        </p:spPr>
        <p:txBody>
          <a:bodyPr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5661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61208-A76D-4C87-BF17-8613F7FAD0E2}" type="datetimeFigureOut">
              <a:rPr lang="ru-RU"/>
              <a:pPr>
                <a:defRPr/>
              </a:pPr>
              <a:t>10.12.2019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9E88E7-0362-49B4-8344-FFC9C3B4DF6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авое изображение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13213" y="609600"/>
            <a:ext cx="8075612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61ECAD-3784-4C23-A317-B5E4AA27F56F}" type="datetimeFigureOut">
              <a:rPr lang="ru-RU"/>
              <a:pPr>
                <a:defRPr/>
              </a:pPr>
              <a:t>10.12.2019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1286F-0C12-4E79-8F23-52E16335470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Четыре ле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63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3523" y="1600200"/>
            <a:ext cx="3124200" cy="2438400"/>
          </a:xfrm>
        </p:spPr>
        <p:txBody>
          <a:bodyPr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4352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4109756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4163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4109756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8" name="Дата 3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2AF6F-D9EC-4333-A59F-652D016939A8}" type="datetimeFigureOut">
              <a:rPr lang="ru-RU"/>
              <a:pPr>
                <a:defRPr/>
              </a:pPr>
              <a:t>10.12.2019</a:t>
            </a:fld>
            <a:endParaRPr lang="ru-RU" dirty="0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437F5-BBBE-4CEE-83AB-9FB38D4A6BE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Четыре пра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4105592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8" name="Дата 3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CAEA0-1444-43B2-AE1C-0DD87740C678}" type="datetimeFigureOut">
              <a:rPr lang="ru-RU"/>
              <a:pPr>
                <a:defRPr/>
              </a:pPr>
              <a:t>10.12.2019</a:t>
            </a:fld>
            <a:endParaRPr lang="ru-RU" dirty="0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00B9C-D469-47ED-9D34-8166CC0A11B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Шесть изображен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9" name="Рисунок 2"/>
          <p:cNvSpPr>
            <a:spLocks noGrp="1"/>
          </p:cNvSpPr>
          <p:nvPr>
            <p:ph type="pic" idx="14"/>
          </p:nvPr>
        </p:nvSpPr>
        <p:spPr>
          <a:xfrm>
            <a:off x="0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4105592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10" name="Дата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A9B21F-046F-446A-8F5A-8407F80F12B0}" type="datetimeFigureOut">
              <a:rPr lang="ru-RU"/>
              <a:pPr>
                <a:defRPr/>
              </a:pPr>
              <a:t>10.12.2019</a:t>
            </a:fld>
            <a:endParaRPr lang="ru-RU" dirty="0"/>
          </a:p>
        </p:txBody>
      </p:sp>
      <p:sp>
        <p:nvSpPr>
          <p:cNvPr id="11" name="Нижний колонтитул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D14033-5498-4979-9D6C-72512251AD6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Левое изображение с цита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1" y="608076"/>
            <a:ext cx="6035040" cy="5641848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51613" y="1828800"/>
            <a:ext cx="5029200" cy="4038600"/>
          </a:xfrm>
        </p:spPr>
        <p:txBody>
          <a:bodyPr anchor="ctr">
            <a:normAutofit/>
          </a:bodyPr>
          <a:lstStyle>
            <a:lvl1pPr marL="128016" indent="-128016">
              <a:lnSpc>
                <a:spcPct val="110000"/>
              </a:lnSpc>
              <a:spcBef>
                <a:spcPts val="1800"/>
              </a:spcBef>
              <a:buNone/>
              <a:defRPr sz="2800" i="1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DE915-06B3-43B6-96D3-2BEBDEB579AB}" type="datetimeFigureOut">
              <a:rPr lang="ru-RU"/>
              <a:pPr>
                <a:defRPr/>
              </a:pPr>
              <a:t>10.12.2019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56432-1014-4222-B304-1426081BC7F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авое изображение с цита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153785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013" y="1828800"/>
            <a:ext cx="5029200" cy="4038600"/>
          </a:xfrm>
        </p:spPr>
        <p:txBody>
          <a:bodyPr anchor="ctr">
            <a:normAutofit/>
          </a:bodyPr>
          <a:lstStyle>
            <a:lvl1pPr marL="128016" indent="-128016">
              <a:lnSpc>
                <a:spcPct val="110000"/>
              </a:lnSpc>
              <a:spcBef>
                <a:spcPts val="1800"/>
              </a:spcBef>
              <a:buNone/>
              <a:defRPr sz="2800" i="1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A8BCDE-2919-41B7-BB7C-8CC2F86FC085}" type="datetimeFigureOut">
              <a:rPr lang="ru-RU"/>
              <a:pPr>
                <a:defRPr/>
              </a:pPr>
              <a:t>10.12.2019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2A0B7-BDB1-4EB3-AEA7-415296B7439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1522413" y="381000"/>
            <a:ext cx="9144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1522413" y="1828800"/>
            <a:ext cx="91440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770813" y="6400800"/>
            <a:ext cx="1549400" cy="2762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0C0679D-7F67-4BB9-BC6F-C4DAF92B6AFB}" type="datetimeFigureOut">
              <a:rPr lang="ru-RU"/>
              <a:pPr>
                <a:defRPr/>
              </a:pPr>
              <a:t>10.12.2019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522413" y="6400800"/>
            <a:ext cx="5954712" cy="2762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599613" y="6400800"/>
            <a:ext cx="1066800" cy="2762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4C86C0A-3A09-4C41-BEA1-2624A215681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7" r:id="rId1"/>
    <p:sldLayoutId id="2147483676" r:id="rId2"/>
    <p:sldLayoutId id="2147483675" r:id="rId3"/>
    <p:sldLayoutId id="2147483674" r:id="rId4"/>
    <p:sldLayoutId id="2147483673" r:id="rId5"/>
    <p:sldLayoutId id="2147483672" r:id="rId6"/>
    <p:sldLayoutId id="2147483671" r:id="rId7"/>
    <p:sldLayoutId id="2147483670" r:id="rId8"/>
    <p:sldLayoutId id="2147483669" r:id="rId9"/>
    <p:sldLayoutId id="2147483668" r:id="rId10"/>
    <p:sldLayoutId id="2147483667" r:id="rId11"/>
    <p:sldLayoutId id="2147483666" r:id="rId12"/>
    <p:sldLayoutId id="2147483665" r:id="rId13"/>
    <p:sldLayoutId id="2147483664" r:id="rId14"/>
    <p:sldLayoutId id="2147483663" r:id="rId15"/>
    <p:sldLayoutId id="2147483662" r:id="rId16"/>
    <p:sldLayoutId id="2147483661" r:id="rId17"/>
    <p:sldLayoutId id="2147483660" r:id="rId18"/>
    <p:sldLayoutId id="2147483659" r:id="rId19"/>
    <p:sldLayoutId id="2147483658" r:id="rId20"/>
    <p:sldLayoutId id="2147483657" r:id="rId21"/>
    <p:sldLayoutId id="2147483656" r:id="rId22"/>
    <p:sldLayoutId id="2147483655" r:id="rId23"/>
    <p:sldLayoutId id="2147483654" r:id="rId24"/>
    <p:sldLayoutId id="2147483653" r:id="rId25"/>
    <p:sldLayoutId id="2147483652" r:id="rId26"/>
    <p:sldLayoutId id="2147483651" r:id="rId27"/>
    <p:sldLayoutId id="2147483650" r:id="rId28"/>
    <p:sldLayoutId id="2147483649" r:id="rId29"/>
  </p:sldLayoutIdLst>
  <p:transition spd="med">
    <p:fade/>
  </p:transition>
  <p:txStyles>
    <p:titleStyle>
      <a:lvl1pPr algn="l" rtl="0" fontAlgn="base">
        <a:lnSpc>
          <a:spcPct val="85000"/>
        </a:lnSpc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85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mbria" pitchFamily="18" charset="0"/>
        </a:defRPr>
      </a:lvl2pPr>
      <a:lvl3pPr algn="l" rtl="0" fontAlgn="base">
        <a:lnSpc>
          <a:spcPct val="85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mbria" pitchFamily="18" charset="0"/>
        </a:defRPr>
      </a:lvl3pPr>
      <a:lvl4pPr algn="l" rtl="0" fontAlgn="base">
        <a:lnSpc>
          <a:spcPct val="85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mbria" pitchFamily="18" charset="0"/>
        </a:defRPr>
      </a:lvl4pPr>
      <a:lvl5pPr algn="l" rtl="0" fontAlgn="base">
        <a:lnSpc>
          <a:spcPct val="85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mbria" pitchFamily="18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mbria" pitchFamily="18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mbria" pitchFamily="18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mbria" pitchFamily="18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mbria" pitchFamily="18" charset="0"/>
        </a:defRPr>
      </a:lvl9pPr>
    </p:titleStyle>
    <p:bodyStyle>
      <a:lvl1pPr marL="223838" indent="-223838" algn="l" rtl="0" fontAlgn="base">
        <a:lnSpc>
          <a:spcPct val="90000"/>
        </a:lnSpc>
        <a:spcBef>
          <a:spcPts val="1800"/>
        </a:spcBef>
        <a:spcAft>
          <a:spcPct val="0"/>
        </a:spcAft>
        <a:buSzPct val="80000"/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228600" algn="l" rtl="0" fontAlgn="base">
        <a:lnSpc>
          <a:spcPct val="90000"/>
        </a:lnSpc>
        <a:spcBef>
          <a:spcPts val="6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03263" indent="-228600" algn="l" rtl="0" fontAlgn="base">
        <a:lnSpc>
          <a:spcPct val="90000"/>
        </a:lnSpc>
        <a:spcBef>
          <a:spcPts val="600"/>
        </a:spcBef>
        <a:spcAft>
          <a:spcPct val="0"/>
        </a:spcAft>
        <a:buSzPct val="80000"/>
        <a:buFont typeface="Wingdings" pitchFamily="2" charset="2"/>
        <a:buChar char="§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950913" indent="-228600" algn="l" rtl="0" fontAlgn="base">
        <a:lnSpc>
          <a:spcPct val="90000"/>
        </a:lnSpc>
        <a:spcBef>
          <a:spcPts val="6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79513" indent="-228600" algn="l" rtl="0" fontAlgn="base">
        <a:lnSpc>
          <a:spcPct val="90000"/>
        </a:lnSpc>
        <a:spcBef>
          <a:spcPts val="600"/>
        </a:spcBef>
        <a:spcAft>
          <a:spcPct val="0"/>
        </a:spcAft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26464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55064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01952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Заголовок 1"/>
          <p:cNvSpPr>
            <a:spLocks noGrp="1"/>
          </p:cNvSpPr>
          <p:nvPr>
            <p:ph type="ctrTitle"/>
          </p:nvPr>
        </p:nvSpPr>
        <p:spPr>
          <a:xfrm>
            <a:off x="1522413" y="1600200"/>
            <a:ext cx="9144000" cy="2971800"/>
          </a:xfrm>
        </p:spPr>
        <p:txBody>
          <a:bodyPr/>
          <a:lstStyle/>
          <a:p>
            <a:pPr algn="ctr"/>
            <a:r>
              <a:rPr lang="ru-RU" smtClean="0">
                <a:latin typeface="Times New Roman" pitchFamily="18" charset="0"/>
              </a:rPr>
              <a:t>Организация РППС </a:t>
            </a:r>
            <a:br>
              <a:rPr lang="ru-RU" smtClean="0">
                <a:latin typeface="Times New Roman" pitchFamily="18" charset="0"/>
              </a:rPr>
            </a:br>
            <a:r>
              <a:rPr lang="ru-RU" smtClean="0">
                <a:latin typeface="Times New Roman" pitchFamily="18" charset="0"/>
              </a:rPr>
              <a:t>в работе с детьми</a:t>
            </a:r>
            <a:r>
              <a:rPr lang="ru-RU" smtClean="0"/>
              <a:t> </a:t>
            </a:r>
          </a:p>
        </p:txBody>
      </p:sp>
      <p:sp>
        <p:nvSpPr>
          <p:cNvPr id="6041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2413" y="4724400"/>
            <a:ext cx="9144000" cy="99060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ru-RU" dirty="0" smtClean="0"/>
              <a:t>                                              Подготовила: Симакова Юлия Викторовна</a:t>
            </a:r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95363" y="5932488"/>
            <a:ext cx="4670425" cy="827087"/>
          </a:xfrm>
        </p:spPr>
        <p:txBody>
          <a:bodyPr rtlCol="0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Активный сектор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808913" y="6148388"/>
            <a:ext cx="3124200" cy="612775"/>
          </a:xfrm>
        </p:spPr>
        <p:txBody>
          <a:bodyPr rtlCol="0">
            <a:noAutofit/>
          </a:bodyPr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2.2.5. Активный сектор </a:t>
            </a:r>
          </a:p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3933825" y="44450"/>
            <a:ext cx="4060825" cy="352425"/>
          </a:xfrm>
          <a:prstGeom prst="rect">
            <a:avLst/>
          </a:prstGeom>
        </p:spPr>
        <p:txBody>
          <a:bodyPr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АКТИВНЫЙ СЕКТОР</a:t>
            </a:r>
          </a:p>
        </p:txBody>
      </p:sp>
      <p:pic>
        <p:nvPicPr>
          <p:cNvPr id="10" name="Рисунок 9"/>
          <p:cNvPicPr>
            <a:picLocks noGrp="1" noChangeAspect="1"/>
          </p:cNvPicPr>
          <p:nvPr>
            <p:ph type="pic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46938" y="390525"/>
            <a:ext cx="3975100" cy="5638800"/>
          </a:xfrm>
          <a:solidFill>
            <a:srgbClr val="262626"/>
          </a:solidFill>
        </p:spPr>
      </p:pic>
      <p:pic>
        <p:nvPicPr>
          <p:cNvPr id="18" name="Рисунок 17"/>
          <p:cNvPicPr>
            <a:picLocks noGrp="1" noChangeAspect="1"/>
          </p:cNvPicPr>
          <p:nvPr>
            <p:ph type="pic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41438" y="677863"/>
            <a:ext cx="3978275" cy="5638800"/>
          </a:xfrm>
          <a:solidFill>
            <a:srgbClr val="262626"/>
          </a:solidFill>
        </p:spPr>
      </p:pic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"/>
          <p:cNvSpPr txBox="1">
            <a:spLocks/>
          </p:cNvSpPr>
          <p:nvPr/>
        </p:nvSpPr>
        <p:spPr>
          <a:xfrm>
            <a:off x="3933825" y="44450"/>
            <a:ext cx="4060825" cy="352425"/>
          </a:xfrm>
          <a:prstGeom prst="rect">
            <a:avLst/>
          </a:prstGeom>
        </p:spPr>
        <p:txBody>
          <a:bodyPr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АКТИВНЫЙ СЕКТОР</a:t>
            </a:r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6211888" y="5930900"/>
            <a:ext cx="5476875" cy="7747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16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Активный сектор 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16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538163" y="5940425"/>
            <a:ext cx="5040312" cy="76517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16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Активный сектор 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16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pic>
        <p:nvPicPr>
          <p:cNvPr id="16" name="Рисунок 15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609600"/>
            <a:ext cx="6035675" cy="5638800"/>
          </a:xfrm>
          <a:solidFill>
            <a:srgbClr val="262626"/>
          </a:solidFill>
        </p:spPr>
      </p:pic>
      <p:pic>
        <p:nvPicPr>
          <p:cNvPr id="18" name="Рисунок 17"/>
          <p:cNvPicPr>
            <a:picLocks noGrp="1" noChangeAspect="1"/>
          </p:cNvPicPr>
          <p:nvPr>
            <p:ph type="pic" idx="10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53150" y="609600"/>
            <a:ext cx="6035675" cy="5638800"/>
          </a:xfrm>
          <a:solidFill>
            <a:srgbClr val="262626"/>
          </a:solidFill>
        </p:spPr>
      </p:pic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2713" y="415925"/>
            <a:ext cx="3978275" cy="5638800"/>
          </a:xfrm>
          <a:solidFill>
            <a:srgbClr val="262626"/>
          </a:solidFill>
        </p:spPr>
      </p:pic>
      <p:pic>
        <p:nvPicPr>
          <p:cNvPr id="18" name="Рисунок 17"/>
          <p:cNvPicPr>
            <a:picLocks noGrp="1" noChangeAspect="1"/>
          </p:cNvPicPr>
          <p:nvPr>
            <p:ph type="pic" idx="13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08463" y="415925"/>
            <a:ext cx="3975100" cy="5638800"/>
          </a:xfrm>
          <a:solidFill>
            <a:srgbClr val="262626"/>
          </a:solidFill>
        </p:spPr>
      </p:pic>
      <p:pic>
        <p:nvPicPr>
          <p:cNvPr id="22" name="Рисунок 21">
            <a:extLst>
              <a:ext uri="{FF2B5EF4-FFF2-40B4-BE49-F238E27FC236}"/>
            </a:extLst>
          </p:cNvPr>
          <p:cNvPicPr>
            <a:picLocks noGrp="1" noChangeAspect="1"/>
          </p:cNvPicPr>
          <p:nvPr>
            <p:ph type="pic" idx="10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04213" y="415925"/>
            <a:ext cx="3694112" cy="5653088"/>
          </a:xfrm>
        </p:spPr>
      </p:pic>
      <p:sp>
        <p:nvSpPr>
          <p:cNvPr id="9" name="Заголовок 2"/>
          <p:cNvSpPr txBox="1">
            <a:spLocks/>
          </p:cNvSpPr>
          <p:nvPr/>
        </p:nvSpPr>
        <p:spPr>
          <a:xfrm>
            <a:off x="3933825" y="44450"/>
            <a:ext cx="4060825" cy="352425"/>
          </a:xfrm>
          <a:prstGeom prst="rect">
            <a:avLst/>
          </a:prstGeom>
        </p:spPr>
        <p:txBody>
          <a:bodyPr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1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СПОКОЙНЫЙ СЕКТОР</a:t>
            </a:r>
          </a:p>
        </p:txBody>
      </p:sp>
      <p:sp>
        <p:nvSpPr>
          <p:cNvPr id="11" name="Заголовок 2"/>
          <p:cNvSpPr txBox="1">
            <a:spLocks/>
          </p:cNvSpPr>
          <p:nvPr/>
        </p:nvSpPr>
        <p:spPr>
          <a:xfrm>
            <a:off x="-344488" y="6148388"/>
            <a:ext cx="4672013" cy="82708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Спокойный сектор</a:t>
            </a:r>
            <a:b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12" name="Текст 3"/>
          <p:cNvSpPr txBox="1">
            <a:spLocks/>
          </p:cNvSpPr>
          <p:nvPr/>
        </p:nvSpPr>
        <p:spPr>
          <a:xfrm>
            <a:off x="4090988" y="6097588"/>
            <a:ext cx="4094162" cy="701675"/>
          </a:xfrm>
          <a:prstGeom prst="rect">
            <a:avLst/>
          </a:prstGeom>
        </p:spPr>
        <p:txBody>
          <a:bodyPr/>
          <a:lstStyle>
            <a:lvl1pPr marL="223838" indent="-223838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5488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4088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50976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79576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26464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55064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0195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Tx/>
              <a:buFont typeface="Wingdings" pitchFamily="2" charset="2"/>
              <a:buNone/>
              <a:defRPr/>
            </a:pPr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Спокойный сектор</a:t>
            </a:r>
            <a:b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494713" y="6156325"/>
            <a:ext cx="3313112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Спокойный сектор</a:t>
            </a:r>
            <a:b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 </a:t>
            </a:r>
          </a:p>
        </p:txBody>
      </p:sp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2"/>
          <p:cNvSpPr txBox="1">
            <a:spLocks/>
          </p:cNvSpPr>
          <p:nvPr/>
        </p:nvSpPr>
        <p:spPr>
          <a:xfrm>
            <a:off x="-88900" y="6030913"/>
            <a:ext cx="4060825" cy="639762"/>
          </a:xfrm>
          <a:prstGeom prst="rect">
            <a:avLst/>
          </a:prstGeom>
        </p:spPr>
        <p:txBody>
          <a:bodyPr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1800" dirty="0">
                <a:solidFill>
                  <a:srgbClr val="FF9933"/>
                </a:solidFill>
              </a:rPr>
              <a:t> Среда для диалога с родителями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1800" dirty="0">
                <a:solidFill>
                  <a:srgbClr val="FF9933"/>
                </a:solidFill>
              </a:rPr>
              <a:t> </a:t>
            </a:r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8086725" y="5969000"/>
            <a:ext cx="4105275" cy="701675"/>
          </a:xfrm>
          <a:prstGeom prst="rect">
            <a:avLst/>
          </a:prstGeom>
        </p:spPr>
        <p:txBody>
          <a:bodyPr anchor="b">
            <a:normAutofit fontScale="97500"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>
                <a:solidFill>
                  <a:srgbClr val="FF9933"/>
                </a:solidFill>
              </a:rPr>
              <a:t> </a:t>
            </a:r>
            <a:r>
              <a:rPr lang="ru-RU" sz="1800" dirty="0">
                <a:solidFill>
                  <a:srgbClr val="FF9933"/>
                </a:solidFill>
              </a:rPr>
              <a:t>Среда для диалога с родителями</a:t>
            </a:r>
          </a:p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>
                <a:solidFill>
                  <a:srgbClr val="FF9933"/>
                </a:solidFill>
              </a:rPr>
              <a:t> </a:t>
            </a:r>
          </a:p>
        </p:txBody>
      </p:sp>
      <p:sp>
        <p:nvSpPr>
          <p:cNvPr id="14" name="Заголовок 2"/>
          <p:cNvSpPr txBox="1">
            <a:spLocks/>
          </p:cNvSpPr>
          <p:nvPr/>
        </p:nvSpPr>
        <p:spPr>
          <a:xfrm>
            <a:off x="4164013" y="5867400"/>
            <a:ext cx="4165600" cy="803275"/>
          </a:xfrm>
          <a:prstGeom prst="rect">
            <a:avLst/>
          </a:prstGeom>
        </p:spPr>
        <p:txBody>
          <a:bodyPr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dirty="0">
                <a:solidFill>
                  <a:srgbClr val="FF9933"/>
                </a:solidFill>
              </a:rPr>
              <a:t>Среда для диалога с родителями</a:t>
            </a:r>
          </a:p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FF9933"/>
                </a:solidFill>
              </a:rPr>
              <a:t>  </a:t>
            </a:r>
          </a:p>
        </p:txBody>
      </p:sp>
      <p:sp>
        <p:nvSpPr>
          <p:cNvPr id="58372" name="Заголовок 2"/>
          <p:cNvSpPr txBox="1">
            <a:spLocks/>
          </p:cNvSpPr>
          <p:nvPr/>
        </p:nvSpPr>
        <p:spPr bwMode="auto">
          <a:xfrm>
            <a:off x="3502025" y="44450"/>
            <a:ext cx="5832475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85000"/>
              </a:lnSpc>
            </a:pPr>
            <a:r>
              <a:rPr lang="ru-RU" b="1">
                <a:solidFill>
                  <a:srgbClr val="FF9933"/>
                </a:solidFill>
                <a:latin typeface="Cambria" pitchFamily="18" charset="0"/>
              </a:rPr>
              <a:t>4. </a:t>
            </a:r>
            <a:r>
              <a:rPr lang="ru-RU" b="1">
                <a:solidFill>
                  <a:srgbClr val="FF9933"/>
                </a:solidFill>
                <a:latin typeface="Times New Roman" pitchFamily="18" charset="0"/>
                <a:cs typeface="Times New Roman" pitchFamily="18" charset="0"/>
              </a:rPr>
              <a:t>Организация среды для диалога с родителями</a:t>
            </a:r>
            <a:endParaRPr lang="ru-RU" b="1">
              <a:solidFill>
                <a:srgbClr val="FF9933"/>
              </a:solidFill>
              <a:latin typeface="Cambria" pitchFamily="18" charset="0"/>
            </a:endParaRP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113" y="379413"/>
            <a:ext cx="3978275" cy="5638800"/>
          </a:xfrm>
          <a:solidFill>
            <a:srgbClr val="262626"/>
          </a:solidFill>
        </p:spPr>
      </p:pic>
      <p:pic>
        <p:nvPicPr>
          <p:cNvPr id="9" name="Рисунок 8"/>
          <p:cNvPicPr>
            <a:picLocks noGrp="1" noChangeAspect="1"/>
          </p:cNvPicPr>
          <p:nvPr>
            <p:ph type="pic" idx="13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46550" y="400050"/>
            <a:ext cx="3978275" cy="5638800"/>
          </a:xfrm>
          <a:solidFill>
            <a:srgbClr val="262626"/>
          </a:solidFill>
        </p:spPr>
      </p:pic>
      <p:pic>
        <p:nvPicPr>
          <p:cNvPr id="12" name="Рисунок 11">
            <a:extLst>
              <a:ext uri="{FF2B5EF4-FFF2-40B4-BE49-F238E27FC236}"/>
            </a:extLst>
          </p:cNvPr>
          <p:cNvPicPr>
            <a:picLocks noGrp="1" noChangeAspect="1"/>
          </p:cNvPicPr>
          <p:nvPr>
            <p:ph type="pic" idx="10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56588" y="377825"/>
            <a:ext cx="3978275" cy="5638800"/>
          </a:xfrm>
        </p:spPr>
      </p:pic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2925" y="404813"/>
            <a:ext cx="3978275" cy="5638800"/>
          </a:xfrm>
          <a:solidFill>
            <a:srgbClr val="262626"/>
          </a:solidFill>
        </p:spPr>
      </p:pic>
      <p:pic>
        <p:nvPicPr>
          <p:cNvPr id="4" name="Рисунок 3"/>
          <p:cNvPicPr>
            <a:picLocks noGrp="1" noChangeAspect="1"/>
          </p:cNvPicPr>
          <p:nvPr>
            <p:ph type="pic" idx="10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46938" y="509588"/>
            <a:ext cx="3975100" cy="5638800"/>
          </a:xfrm>
          <a:solidFill>
            <a:srgbClr val="262626"/>
          </a:solidFill>
        </p:spPr>
      </p:pic>
      <p:sp>
        <p:nvSpPr>
          <p:cNvPr id="62467" name="Текст 7"/>
          <p:cNvSpPr>
            <a:spLocks noGrp="1"/>
          </p:cNvSpPr>
          <p:nvPr>
            <p:ph type="body" sz="half" idx="2"/>
          </p:nvPr>
        </p:nvSpPr>
        <p:spPr>
          <a:xfrm>
            <a:off x="4322763" y="2309813"/>
            <a:ext cx="3124200" cy="1828800"/>
          </a:xfrm>
        </p:spPr>
        <p:txBody>
          <a:bodyPr/>
          <a:lstStyle/>
          <a:p>
            <a:pPr algn="ctr"/>
            <a:r>
              <a:rPr lang="ru-RU" sz="2800" smtClean="0">
                <a:solidFill>
                  <a:srgbClr val="FF0000"/>
                </a:solidFill>
              </a:rPr>
              <a:t>Рабочий сектор</a:t>
            </a:r>
          </a:p>
        </p:txBody>
      </p:sp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Заголовок 2"/>
          <p:cNvSpPr>
            <a:spLocks noGrp="1"/>
          </p:cNvSpPr>
          <p:nvPr>
            <p:ph type="title"/>
          </p:nvPr>
        </p:nvSpPr>
        <p:spPr>
          <a:xfrm>
            <a:off x="603250" y="1600200"/>
            <a:ext cx="3124200" cy="2438400"/>
          </a:xfrm>
        </p:spPr>
        <p:txBody>
          <a:bodyPr/>
          <a:lstStyle/>
          <a:p>
            <a:r>
              <a:rPr lang="ru-RU" smtClean="0"/>
              <a:t>Приобщение детей к труду</a:t>
            </a:r>
          </a:p>
        </p:txBody>
      </p:sp>
      <p:sp>
        <p:nvSpPr>
          <p:cNvPr id="64514" name="Текст 3"/>
          <p:cNvSpPr>
            <a:spLocks noGrp="1"/>
          </p:cNvSpPr>
          <p:nvPr>
            <p:ph type="body" sz="half" idx="2"/>
          </p:nvPr>
        </p:nvSpPr>
        <p:spPr>
          <a:xfrm>
            <a:off x="603250" y="4191000"/>
            <a:ext cx="3124200" cy="1828800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64515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22750" y="1600200"/>
            <a:ext cx="7102475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Заголовок 2"/>
          <p:cNvSpPr>
            <a:spLocks noGrp="1"/>
          </p:cNvSpPr>
          <p:nvPr>
            <p:ph type="title"/>
          </p:nvPr>
        </p:nvSpPr>
        <p:spPr>
          <a:xfrm>
            <a:off x="603250" y="1600200"/>
            <a:ext cx="3124200" cy="2438400"/>
          </a:xfrm>
        </p:spPr>
        <p:txBody>
          <a:bodyPr/>
          <a:lstStyle/>
          <a:p>
            <a:r>
              <a:rPr lang="ru-RU" smtClean="0"/>
              <a:t>Модуль по развитию речевых навыков </a:t>
            </a:r>
          </a:p>
        </p:txBody>
      </p:sp>
      <p:sp>
        <p:nvSpPr>
          <p:cNvPr id="65538" name="Текст 3"/>
          <p:cNvSpPr>
            <a:spLocks noGrp="1"/>
          </p:cNvSpPr>
          <p:nvPr>
            <p:ph type="body" sz="half" idx="2"/>
          </p:nvPr>
        </p:nvSpPr>
        <p:spPr>
          <a:xfrm>
            <a:off x="603250" y="4191000"/>
            <a:ext cx="3124200" cy="1828800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65539" name="Рисунок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4188" y="836613"/>
            <a:ext cx="7291387" cy="518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2713" y="415925"/>
            <a:ext cx="3978275" cy="5638800"/>
          </a:xfrm>
          <a:solidFill>
            <a:srgbClr val="262626"/>
          </a:solidFill>
        </p:spPr>
      </p:pic>
      <p:pic>
        <p:nvPicPr>
          <p:cNvPr id="16" name="Рисунок 15">
            <a:extLst>
              <a:ext uri="{FF2B5EF4-FFF2-40B4-BE49-F238E27FC236}"/>
            </a:extLst>
          </p:cNvPr>
          <p:cNvPicPr>
            <a:picLocks noGrp="1" noChangeAspect="1"/>
          </p:cNvPicPr>
          <p:nvPr>
            <p:ph type="pic" idx="10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04213" y="415925"/>
            <a:ext cx="3694112" cy="5653088"/>
          </a:xfrm>
        </p:spPr>
      </p:pic>
      <p:sp>
        <p:nvSpPr>
          <p:cNvPr id="11" name="Заголовок 2"/>
          <p:cNvSpPr txBox="1">
            <a:spLocks/>
          </p:cNvSpPr>
          <p:nvPr/>
        </p:nvSpPr>
        <p:spPr>
          <a:xfrm>
            <a:off x="-344488" y="6148388"/>
            <a:ext cx="4672013" cy="82708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endParaRPr lang="ru-RU" sz="1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" name="Рисунок 13"/>
          <p:cNvPicPr>
            <a:picLocks noGrp="1" noChangeAspect="1"/>
          </p:cNvPicPr>
          <p:nvPr>
            <p:ph type="pic" idx="13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08463" y="403225"/>
            <a:ext cx="3978275" cy="5638800"/>
          </a:xfrm>
          <a:solidFill>
            <a:srgbClr val="262626"/>
          </a:solidFill>
        </p:spPr>
      </p:pic>
    </p:spTree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/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68610" name="Заголовок 2"/>
          <p:cNvSpPr>
            <a:spLocks noGrp="1"/>
          </p:cNvSpPr>
          <p:nvPr>
            <p:ph type="title"/>
          </p:nvPr>
        </p:nvSpPr>
        <p:spPr>
          <a:xfrm>
            <a:off x="603250" y="1600200"/>
            <a:ext cx="3124200" cy="2438400"/>
          </a:xfrm>
        </p:spPr>
        <p:txBody>
          <a:bodyPr/>
          <a:lstStyle/>
          <a:p>
            <a:r>
              <a:rPr lang="ru-RU" smtClean="0"/>
              <a:t>Макет из рабочего сектора по ПДД</a:t>
            </a:r>
          </a:p>
        </p:txBody>
      </p:sp>
      <p:sp>
        <p:nvSpPr>
          <p:cNvPr id="68611" name="Текст 3"/>
          <p:cNvSpPr>
            <a:spLocks noGrp="1"/>
          </p:cNvSpPr>
          <p:nvPr>
            <p:ph type="body" sz="half" idx="2"/>
          </p:nvPr>
        </p:nvSpPr>
        <p:spPr>
          <a:xfrm>
            <a:off x="603250" y="4191000"/>
            <a:ext cx="3124200" cy="1828800"/>
          </a:xfrm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/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05275" y="609600"/>
            <a:ext cx="3978275" cy="2743200"/>
          </a:xfrm>
        </p:spPr>
      </p:pic>
      <p:sp>
        <p:nvSpPr>
          <p:cNvPr id="69634" name="Заголовок 2"/>
          <p:cNvSpPr>
            <a:spLocks noGrp="1"/>
          </p:cNvSpPr>
          <p:nvPr>
            <p:ph type="title"/>
          </p:nvPr>
        </p:nvSpPr>
        <p:spPr>
          <a:xfrm>
            <a:off x="603250" y="1600200"/>
            <a:ext cx="3124200" cy="2438400"/>
          </a:xfrm>
        </p:spPr>
        <p:txBody>
          <a:bodyPr/>
          <a:lstStyle/>
          <a:p>
            <a:pPr algn="ctr"/>
            <a:r>
              <a:rPr lang="ru-RU" smtClean="0"/>
              <a:t>Активный сектор</a:t>
            </a:r>
          </a:p>
        </p:txBody>
      </p:sp>
      <p:sp>
        <p:nvSpPr>
          <p:cNvPr id="69635" name="Текст 3"/>
          <p:cNvSpPr>
            <a:spLocks noGrp="1"/>
          </p:cNvSpPr>
          <p:nvPr>
            <p:ph type="body" sz="half" idx="2"/>
          </p:nvPr>
        </p:nvSpPr>
        <p:spPr>
          <a:xfrm>
            <a:off x="603250" y="4191000"/>
            <a:ext cx="3124200" cy="1828800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7" name="Рисунок 6">
            <a:extLst>
              <a:ext uri="{FF2B5EF4-FFF2-40B4-BE49-F238E27FC236}"/>
            </a:extLst>
          </p:cNvPr>
          <p:cNvPicPr>
            <a:picLocks noGrp="1" noChangeAspect="1"/>
          </p:cNvPicPr>
          <p:nvPr>
            <p:ph type="pic" idx="10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10550" y="609600"/>
            <a:ext cx="3978275" cy="2743200"/>
          </a:xfrm>
        </p:spPr>
      </p:pic>
      <p:pic>
        <p:nvPicPr>
          <p:cNvPr id="11" name="Рисунок 10">
            <a:extLst>
              <a:ext uri="{FF2B5EF4-FFF2-40B4-BE49-F238E27FC236}"/>
            </a:extLst>
          </p:cNvPr>
          <p:cNvPicPr>
            <a:picLocks noGrp="1" noChangeAspect="1"/>
          </p:cNvPicPr>
          <p:nvPr>
            <p:ph type="pic" idx="12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10550" y="3494088"/>
            <a:ext cx="3978275" cy="2743200"/>
          </a:xfrm>
        </p:spPr>
      </p:pic>
      <p:pic>
        <p:nvPicPr>
          <p:cNvPr id="18" name="Рисунок 17">
            <a:extLst>
              <a:ext uri="{FF2B5EF4-FFF2-40B4-BE49-F238E27FC236}"/>
            </a:extLst>
          </p:cNvPr>
          <p:cNvPicPr>
            <a:picLocks noGrp="1" noChangeAspect="1"/>
          </p:cNvPicPr>
          <p:nvPr>
            <p:ph type="pic" idx="11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05275" y="3494088"/>
            <a:ext cx="3978275" cy="2743200"/>
          </a:xfrm>
        </p:spPr>
      </p:pic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33363" y="6237288"/>
            <a:ext cx="3962400" cy="393700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Вход в группу, нижняя левая точка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92675" y="6313488"/>
            <a:ext cx="3124200" cy="317500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Нижняя правая точка</a:t>
            </a:r>
          </a:p>
        </p:txBody>
      </p:sp>
      <p:sp>
        <p:nvSpPr>
          <p:cNvPr id="16" name="Заголовок 2"/>
          <p:cNvSpPr txBox="1">
            <a:spLocks/>
          </p:cNvSpPr>
          <p:nvPr/>
        </p:nvSpPr>
        <p:spPr>
          <a:xfrm>
            <a:off x="122238" y="2981325"/>
            <a:ext cx="3551237" cy="393700"/>
          </a:xfrm>
          <a:prstGeom prst="rect">
            <a:avLst/>
          </a:prstGeom>
        </p:spPr>
        <p:txBody>
          <a:bodyPr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Верхняя левая точка</a:t>
            </a:r>
          </a:p>
        </p:txBody>
      </p:sp>
      <p:sp>
        <p:nvSpPr>
          <p:cNvPr id="17" name="Текст 3"/>
          <p:cNvSpPr txBox="1">
            <a:spLocks/>
          </p:cNvSpPr>
          <p:nvPr/>
        </p:nvSpPr>
        <p:spPr>
          <a:xfrm>
            <a:off x="4654550" y="2981325"/>
            <a:ext cx="3124200" cy="3175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200"/>
              </a:spcBef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Верхняя правая точка</a:t>
            </a:r>
          </a:p>
        </p:txBody>
      </p:sp>
      <p:sp>
        <p:nvSpPr>
          <p:cNvPr id="18" name="Текст 3"/>
          <p:cNvSpPr txBox="1">
            <a:spLocks/>
          </p:cNvSpPr>
          <p:nvPr/>
        </p:nvSpPr>
        <p:spPr>
          <a:xfrm>
            <a:off x="8713788" y="1700213"/>
            <a:ext cx="3124200" cy="396081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200"/>
              </a:spcBef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ранний возраст, </a:t>
            </a:r>
            <a:r>
              <a:rPr lang="ru-RU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младший,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средний, старший, подготовительный </a:t>
            </a:r>
            <a:r>
              <a:rPr lang="ru-RU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нужное подчеркнуть) </a:t>
            </a:r>
            <a:r>
              <a:rPr lang="ru-RU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группы с четырех точек по периметру</a:t>
            </a:r>
          </a:p>
        </p:txBody>
      </p:sp>
      <p:pic>
        <p:nvPicPr>
          <p:cNvPr id="14" name="Рисунок 13">
            <a:extLst>
              <a:ext uri="{FF2B5EF4-FFF2-40B4-BE49-F238E27FC236}"/>
            </a:extLst>
          </p:cNvPr>
          <p:cNvPicPr>
            <a:picLocks noGrp="1" noChangeAspect="1"/>
          </p:cNvPicPr>
          <p:nvPr>
            <p:ph type="pic" idx="1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11675" y="238125"/>
            <a:ext cx="3978275" cy="2743200"/>
          </a:xfrm>
        </p:spPr>
      </p:pic>
      <p:pic>
        <p:nvPicPr>
          <p:cNvPr id="19" name="Рисунок 18">
            <a:extLst>
              <a:ext uri="{FF2B5EF4-FFF2-40B4-BE49-F238E27FC236}"/>
            </a:extLst>
          </p:cNvPr>
          <p:cNvPicPr>
            <a:picLocks noGrp="1" noChangeAspect="1"/>
          </p:cNvPicPr>
          <p:nvPr>
            <p:ph type="pic" idx="10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1763" y="233363"/>
            <a:ext cx="3978275" cy="2743200"/>
          </a:xfrm>
        </p:spPr>
      </p:pic>
      <p:pic>
        <p:nvPicPr>
          <p:cNvPr id="21" name="Рисунок 20">
            <a:extLst>
              <a:ext uri="{FF2B5EF4-FFF2-40B4-BE49-F238E27FC236}"/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3363" y="3433763"/>
            <a:ext cx="3978275" cy="2743200"/>
          </a:xfrm>
        </p:spPr>
      </p:pic>
      <p:pic>
        <p:nvPicPr>
          <p:cNvPr id="25" name="Рисунок 24">
            <a:extLst>
              <a:ext uri="{FF2B5EF4-FFF2-40B4-BE49-F238E27FC236}"/>
            </a:extLst>
          </p:cNvPr>
          <p:cNvPicPr>
            <a:picLocks noGrp="1" noChangeAspect="1"/>
          </p:cNvPicPr>
          <p:nvPr>
            <p:ph type="pic" idx="11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24388" y="3467100"/>
            <a:ext cx="3978275" cy="2743200"/>
          </a:xfrm>
        </p:spPr>
      </p:pic>
    </p:spTree>
  </p:cSld>
  <p:clrMapOvr>
    <a:masterClrMapping/>
  </p:clrMapOvr>
  <p:transition spd="med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Использование массажной дорожки для профилактики и коррекции плоскостопия</a:t>
            </a:r>
          </a:p>
        </p:txBody>
      </p:sp>
      <p:sp>
        <p:nvSpPr>
          <p:cNvPr id="71682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8" name="Рисунок 7">
            <a:extLst>
              <a:ext uri="{FF2B5EF4-FFF2-40B4-BE49-F238E27FC236}"/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609600"/>
            <a:ext cx="8075613" cy="5638800"/>
          </a:xfrm>
        </p:spPr>
      </p:pic>
    </p:spTree>
  </p:cSld>
  <p:clrMapOvr>
    <a:masterClrMapping/>
  </p:clrMapOvr>
  <p:transition spd="med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14800" y="609600"/>
            <a:ext cx="8074025" cy="5638800"/>
          </a:xfrm>
          <a:solidFill>
            <a:srgbClr val="262626"/>
          </a:solidFill>
        </p:spPr>
      </p:pic>
      <p:sp>
        <p:nvSpPr>
          <p:cNvPr id="73730" name="Заголовок 2"/>
          <p:cNvSpPr>
            <a:spLocks noGrp="1"/>
          </p:cNvSpPr>
          <p:nvPr>
            <p:ph type="title"/>
          </p:nvPr>
        </p:nvSpPr>
        <p:spPr>
          <a:xfrm>
            <a:off x="603250" y="1600200"/>
            <a:ext cx="3124200" cy="2438400"/>
          </a:xfrm>
        </p:spPr>
        <p:txBody>
          <a:bodyPr/>
          <a:lstStyle/>
          <a:p>
            <a:pPr algn="ctr"/>
            <a:r>
              <a:rPr lang="ru-RU" smtClean="0"/>
              <a:t>Спокойный сектор</a:t>
            </a:r>
          </a:p>
        </p:txBody>
      </p:sp>
      <p:sp>
        <p:nvSpPr>
          <p:cNvPr id="73731" name="Текст 3"/>
          <p:cNvSpPr>
            <a:spLocks noGrp="1"/>
          </p:cNvSpPr>
          <p:nvPr>
            <p:ph type="body" sz="half" idx="2"/>
          </p:nvPr>
        </p:nvSpPr>
        <p:spPr>
          <a:xfrm>
            <a:off x="603250" y="4191000"/>
            <a:ext cx="3124200" cy="1828800"/>
          </a:xfrm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ransition spd="med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/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75778" name="Заголовок 2"/>
          <p:cNvSpPr>
            <a:spLocks noGrp="1"/>
          </p:cNvSpPr>
          <p:nvPr>
            <p:ph type="title"/>
          </p:nvPr>
        </p:nvSpPr>
        <p:spPr>
          <a:xfrm>
            <a:off x="603250" y="1600200"/>
            <a:ext cx="3124200" cy="2438400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75779" name="Текст 3"/>
          <p:cNvSpPr>
            <a:spLocks noGrp="1"/>
          </p:cNvSpPr>
          <p:nvPr>
            <p:ph type="body" sz="half" idx="2"/>
          </p:nvPr>
        </p:nvSpPr>
        <p:spPr>
          <a:xfrm>
            <a:off x="603250" y="4191000"/>
            <a:ext cx="3124200" cy="1828800"/>
          </a:xfrm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ransition spd="med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Заголовок 2"/>
          <p:cNvSpPr>
            <a:spLocks noGrp="1"/>
          </p:cNvSpPr>
          <p:nvPr>
            <p:ph type="title"/>
          </p:nvPr>
        </p:nvSpPr>
        <p:spPr>
          <a:xfrm>
            <a:off x="603250" y="476250"/>
            <a:ext cx="10028238" cy="6121400"/>
          </a:xfrm>
        </p:spPr>
        <p:txBody>
          <a:bodyPr/>
          <a:lstStyle/>
          <a:p>
            <a:pPr algn="ctr"/>
            <a:r>
              <a:rPr lang="ru-RU" smtClean="0"/>
              <a:t>        Таким образом, я пытаюсь обогатить среду элементами, стимулирующими познавательную, эмоциональную, двигательную деятельность детей.</a:t>
            </a:r>
            <a:br>
              <a:rPr lang="ru-RU" smtClean="0"/>
            </a:br>
            <a:r>
              <a:rPr lang="ru-RU" smtClean="0"/>
              <a:t>       Предметно-развивающую среду я организую так, чтобы каждый ребенок имел возможность свободно заниматься любимым делом. Размещение оборудования по секторам  позволяет детям объединиться подгруппами по общим интересам: конструирование, рисование, ручной труд, театрально-игровая деятельность, экспериментирование</a:t>
            </a:r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Заголовок 2"/>
          <p:cNvSpPr>
            <a:spLocks noGrp="1"/>
          </p:cNvSpPr>
          <p:nvPr>
            <p:ph type="title"/>
          </p:nvPr>
        </p:nvSpPr>
        <p:spPr>
          <a:xfrm>
            <a:off x="5589588" y="1125538"/>
            <a:ext cx="6408737" cy="1184275"/>
          </a:xfrm>
        </p:spPr>
        <p:txBody>
          <a:bodyPr/>
          <a:lstStyle/>
          <a:p>
            <a:pPr algn="ctr"/>
            <a:r>
              <a:rPr lang="ru-RU" sz="2400" smtClean="0"/>
              <a:t>1. Рабочий сектор </a:t>
            </a:r>
            <a:br>
              <a:rPr lang="ru-RU" sz="2400" smtClean="0"/>
            </a:br>
            <a:endParaRPr lang="ru-RU" sz="2400" smtClean="0"/>
          </a:p>
        </p:txBody>
      </p:sp>
      <p:sp>
        <p:nvSpPr>
          <p:cNvPr id="37890" name="Текст 3"/>
          <p:cNvSpPr>
            <a:spLocks noGrp="1"/>
          </p:cNvSpPr>
          <p:nvPr>
            <p:ph type="body" sz="half" idx="2"/>
          </p:nvPr>
        </p:nvSpPr>
        <p:spPr>
          <a:xfrm>
            <a:off x="6526213" y="2309813"/>
            <a:ext cx="4968875" cy="2587625"/>
          </a:xfrm>
        </p:spPr>
        <p:txBody>
          <a:bodyPr/>
          <a:lstStyle/>
          <a:p>
            <a:pPr marL="342900" indent="-342900">
              <a:buFontTx/>
              <a:buChar char="-"/>
            </a:pPr>
            <a:r>
              <a:rPr lang="ru-RU" smtClean="0">
                <a:solidFill>
                  <a:srgbClr val="FFFF00"/>
                </a:solidFill>
              </a:rPr>
              <a:t>Рабочий сектор во 2 младшей группе включает в себя:</a:t>
            </a:r>
          </a:p>
          <a:p>
            <a:pPr marL="342900" indent="-342900">
              <a:buFontTx/>
              <a:buChar char="-"/>
            </a:pPr>
            <a:r>
              <a:rPr lang="ru-RU" smtClean="0">
                <a:solidFill>
                  <a:srgbClr val="FFFF00"/>
                </a:solidFill>
              </a:rPr>
              <a:t>Экспериментирование;</a:t>
            </a:r>
          </a:p>
          <a:p>
            <a:pPr marL="342900" indent="-342900">
              <a:buFontTx/>
              <a:buChar char="-"/>
            </a:pPr>
            <a:r>
              <a:rPr lang="ru-RU" smtClean="0">
                <a:solidFill>
                  <a:srgbClr val="FFFF00"/>
                </a:solidFill>
              </a:rPr>
              <a:t>Сенсорика—конструирование;</a:t>
            </a:r>
          </a:p>
          <a:p>
            <a:pPr marL="342900" indent="-342900">
              <a:buFontTx/>
              <a:buChar char="-"/>
            </a:pPr>
            <a:r>
              <a:rPr lang="ru-RU" smtClean="0">
                <a:solidFill>
                  <a:srgbClr val="FFFF00"/>
                </a:solidFill>
              </a:rPr>
              <a:t>Математическое развитие;</a:t>
            </a:r>
          </a:p>
          <a:p>
            <a:pPr marL="342900" indent="-342900">
              <a:buFontTx/>
              <a:buChar char="-"/>
            </a:pPr>
            <a:r>
              <a:rPr lang="ru-RU" smtClean="0">
                <a:solidFill>
                  <a:srgbClr val="FFFF00"/>
                </a:solidFill>
              </a:rPr>
              <a:t>Живая природа</a:t>
            </a:r>
          </a:p>
        </p:txBody>
      </p:sp>
      <p:pic>
        <p:nvPicPr>
          <p:cNvPr id="10" name="Рисунок 9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55688" y="622300"/>
            <a:ext cx="3975100" cy="5638800"/>
          </a:xfrm>
          <a:solidFill>
            <a:srgbClr val="262626"/>
          </a:solidFill>
        </p:spPr>
      </p:pic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2"/>
          <p:cNvSpPr txBox="1">
            <a:spLocks/>
          </p:cNvSpPr>
          <p:nvPr/>
        </p:nvSpPr>
        <p:spPr>
          <a:xfrm>
            <a:off x="331788" y="6186488"/>
            <a:ext cx="3549650" cy="536575"/>
          </a:xfrm>
          <a:prstGeom prst="rect">
            <a:avLst/>
          </a:prstGeom>
        </p:spPr>
        <p:txBody>
          <a:bodyPr anchor="b">
            <a:normAutofit fontScale="97500"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Рабочий сектор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9" name="Заголовок 2"/>
          <p:cNvSpPr txBox="1">
            <a:spLocks/>
          </p:cNvSpPr>
          <p:nvPr/>
        </p:nvSpPr>
        <p:spPr>
          <a:xfrm>
            <a:off x="4184650" y="5757863"/>
            <a:ext cx="3551238" cy="1093787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Рабочий сектор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8593138" y="6097588"/>
            <a:ext cx="3551237" cy="701675"/>
          </a:xfrm>
          <a:prstGeom prst="rect">
            <a:avLst/>
          </a:prstGeom>
        </p:spPr>
        <p:txBody>
          <a:bodyPr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Рабочий сектор </a:t>
            </a:r>
          </a:p>
          <a:p>
            <a:pPr algn="ctr" fontAlgn="auto">
              <a:spcAft>
                <a:spcPts val="0"/>
              </a:spcAft>
              <a:defRPr/>
            </a:pPr>
            <a:endParaRPr lang="ru-RU" sz="18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Заголовок 2"/>
          <p:cNvSpPr txBox="1">
            <a:spLocks/>
          </p:cNvSpPr>
          <p:nvPr/>
        </p:nvSpPr>
        <p:spPr>
          <a:xfrm>
            <a:off x="3502025" y="44450"/>
            <a:ext cx="4060825" cy="352425"/>
          </a:xfrm>
          <a:prstGeom prst="rect">
            <a:avLst/>
          </a:prstGeom>
        </p:spPr>
        <p:txBody>
          <a:bodyPr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1800" b="1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РАБОЧИЙ СЕКТОР</a:t>
            </a:r>
          </a:p>
        </p:txBody>
      </p:sp>
      <p:pic>
        <p:nvPicPr>
          <p:cNvPr id="3" name="Рисунок 2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563" y="473075"/>
            <a:ext cx="3978275" cy="5638800"/>
          </a:xfrm>
          <a:solidFill>
            <a:srgbClr val="262626"/>
          </a:solidFill>
        </p:spPr>
      </p:pic>
      <p:pic>
        <p:nvPicPr>
          <p:cNvPr id="12" name="Рисунок 11"/>
          <p:cNvPicPr>
            <a:picLocks noGrp="1" noChangeAspect="1"/>
          </p:cNvPicPr>
          <p:nvPr>
            <p:ph type="pic" idx="13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33850" y="473075"/>
            <a:ext cx="3978275" cy="5638800"/>
          </a:xfrm>
          <a:solidFill>
            <a:srgbClr val="262626"/>
          </a:solidFill>
        </p:spPr>
      </p:pic>
      <p:pic>
        <p:nvPicPr>
          <p:cNvPr id="14" name="Рисунок 13"/>
          <p:cNvPicPr>
            <a:picLocks noGrp="1" noChangeAspect="1"/>
          </p:cNvPicPr>
          <p:nvPr>
            <p:ph type="pic" idx="10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10550" y="482600"/>
            <a:ext cx="3978275" cy="5638800"/>
          </a:xfrm>
          <a:solidFill>
            <a:srgbClr val="262626"/>
          </a:solidFill>
        </p:spPr>
      </p:pic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2"/>
          <p:cNvSpPr txBox="1">
            <a:spLocks/>
          </p:cNvSpPr>
          <p:nvPr/>
        </p:nvSpPr>
        <p:spPr>
          <a:xfrm>
            <a:off x="-88900" y="6030913"/>
            <a:ext cx="4060825" cy="639762"/>
          </a:xfrm>
          <a:prstGeom prst="rect">
            <a:avLst/>
          </a:prstGeom>
        </p:spPr>
        <p:txBody>
          <a:bodyPr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Рабочий сектор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8593138" y="6097588"/>
            <a:ext cx="3551237" cy="701675"/>
          </a:xfrm>
          <a:prstGeom prst="rect">
            <a:avLst/>
          </a:prstGeom>
        </p:spPr>
        <p:txBody>
          <a:bodyPr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Рабочий сектор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14" name="Заголовок 2"/>
          <p:cNvSpPr txBox="1">
            <a:spLocks/>
          </p:cNvSpPr>
          <p:nvPr/>
        </p:nvSpPr>
        <p:spPr>
          <a:xfrm>
            <a:off x="4327525" y="5995988"/>
            <a:ext cx="4248150" cy="803275"/>
          </a:xfrm>
          <a:prstGeom prst="rect">
            <a:avLst/>
          </a:prstGeom>
        </p:spPr>
        <p:txBody>
          <a:bodyPr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Рабочий сектор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15" name="Заголовок 2"/>
          <p:cNvSpPr txBox="1">
            <a:spLocks/>
          </p:cNvSpPr>
          <p:nvPr/>
        </p:nvSpPr>
        <p:spPr>
          <a:xfrm>
            <a:off x="3502025" y="44450"/>
            <a:ext cx="4060825" cy="352425"/>
          </a:xfrm>
          <a:prstGeom prst="rect">
            <a:avLst/>
          </a:prstGeom>
        </p:spPr>
        <p:txBody>
          <a:bodyPr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1800" b="1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РАБОЧИЙ СЕКТОР</a:t>
            </a: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2713" y="415925"/>
            <a:ext cx="3978275" cy="5638800"/>
          </a:xfrm>
          <a:solidFill>
            <a:srgbClr val="262626"/>
          </a:solidFill>
        </p:spPr>
      </p:pic>
      <p:pic>
        <p:nvPicPr>
          <p:cNvPr id="9" name="Рисунок 8"/>
          <p:cNvPicPr>
            <a:picLocks noGrp="1" noChangeAspect="1"/>
          </p:cNvPicPr>
          <p:nvPr>
            <p:ph type="pic" idx="13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08463" y="415925"/>
            <a:ext cx="3975100" cy="5638800"/>
          </a:xfrm>
          <a:solidFill>
            <a:srgbClr val="262626"/>
          </a:solidFill>
        </p:spPr>
      </p:pic>
      <p:pic>
        <p:nvPicPr>
          <p:cNvPr id="12" name="Рисунок 11"/>
          <p:cNvPicPr>
            <a:picLocks noGrp="1" noChangeAspect="1"/>
          </p:cNvPicPr>
          <p:nvPr>
            <p:ph type="pic" idx="10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04213" y="415925"/>
            <a:ext cx="3694112" cy="5653088"/>
          </a:xfrm>
          <a:solidFill>
            <a:srgbClr val="262626"/>
          </a:solidFill>
        </p:spPr>
      </p:pic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33375" y="6189663"/>
            <a:ext cx="4392613" cy="611187"/>
          </a:xfrm>
        </p:spPr>
        <p:txBody>
          <a:bodyPr rtlCol="0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1.6. Рабочий сектор </a:t>
            </a:r>
            <a:b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(методическая литература педагога)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318375" y="6189663"/>
            <a:ext cx="3124200" cy="611187"/>
          </a:xfrm>
        </p:spPr>
        <p:txBody>
          <a:bodyPr rtlCol="0">
            <a:noAutofit/>
          </a:bodyPr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1.7. Рабочий сектор </a:t>
            </a:r>
          </a:p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(ИКТ для педагога)</a:t>
            </a: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3502025" y="44450"/>
            <a:ext cx="4060825" cy="352425"/>
          </a:xfrm>
          <a:prstGeom prst="rect">
            <a:avLst/>
          </a:prstGeom>
        </p:spPr>
        <p:txBody>
          <a:bodyPr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1800" b="1" dirty="0">
                <a:solidFill>
                  <a:srgbClr val="BA1010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РАБОЧИЙ СЕКТОР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1338" y="473075"/>
            <a:ext cx="3978275" cy="5638800"/>
          </a:xfrm>
          <a:solidFill>
            <a:srgbClr val="262626"/>
          </a:solidFill>
        </p:spPr>
      </p:pic>
      <p:pic>
        <p:nvPicPr>
          <p:cNvPr id="10" name="Рисунок 9"/>
          <p:cNvPicPr>
            <a:picLocks noGrp="1" noChangeAspect="1"/>
          </p:cNvPicPr>
          <p:nvPr>
            <p:ph type="pic" idx="10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91338" y="473075"/>
            <a:ext cx="3978275" cy="5638800"/>
          </a:xfrm>
          <a:solidFill>
            <a:srgbClr val="262626"/>
          </a:solidFill>
        </p:spPr>
      </p:pic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02025" y="6094413"/>
            <a:ext cx="4537075" cy="609600"/>
          </a:xfrm>
        </p:spPr>
        <p:txBody>
          <a:bodyPr rtlCol="0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Активный сектор </a:t>
            </a:r>
            <a:b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3502025" y="44450"/>
            <a:ext cx="4060825" cy="352425"/>
          </a:xfrm>
          <a:prstGeom prst="rect">
            <a:avLst/>
          </a:prstGeom>
        </p:spPr>
        <p:txBody>
          <a:bodyPr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АКТИВНЫЙ СЕКТОР</a:t>
            </a:r>
          </a:p>
        </p:txBody>
      </p:sp>
      <p:pic>
        <p:nvPicPr>
          <p:cNvPr id="10" name="Рисунок 9"/>
          <p:cNvPicPr>
            <a:picLocks noGrp="1" noChangeAspect="1"/>
          </p:cNvPicPr>
          <p:nvPr>
            <p:ph type="pic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781425" y="417513"/>
            <a:ext cx="3978275" cy="5638800"/>
          </a:xfrm>
          <a:solidFill>
            <a:srgbClr val="262626"/>
          </a:solidFill>
        </p:spPr>
      </p:pic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 txBox="1">
            <a:spLocks/>
          </p:cNvSpPr>
          <p:nvPr/>
        </p:nvSpPr>
        <p:spPr>
          <a:xfrm>
            <a:off x="3933825" y="260350"/>
            <a:ext cx="4060825" cy="352425"/>
          </a:xfrm>
          <a:prstGeom prst="rect">
            <a:avLst/>
          </a:prstGeom>
        </p:spPr>
        <p:txBody>
          <a:bodyPr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АКТИВНЫЙ СЕКТОР</a:t>
            </a:r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304800" y="5908675"/>
            <a:ext cx="5099050" cy="76041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Активный сектор</a:t>
            </a:r>
            <a:r>
              <a:rPr lang="ru-RU" sz="1600" dirty="0">
                <a:solidFill>
                  <a:srgbClr val="407F21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6569075" y="5908675"/>
            <a:ext cx="4537075" cy="6096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Активный сектор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pic>
        <p:nvPicPr>
          <p:cNvPr id="10" name="Рисунок 9">
            <a:extLst>
              <a:ext uri="{FF2B5EF4-FFF2-40B4-BE49-F238E27FC236}"/>
            </a:extLst>
          </p:cNvPr>
          <p:cNvPicPr>
            <a:picLocks noGrp="1" noChangeAspect="1"/>
          </p:cNvPicPr>
          <p:nvPr>
            <p:ph type="pic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53150" y="609600"/>
            <a:ext cx="6035675" cy="4979988"/>
          </a:xfrm>
        </p:spPr>
      </p:pic>
      <p:pic>
        <p:nvPicPr>
          <p:cNvPr id="13" name="Рисунок 12"/>
          <p:cNvPicPr>
            <a:picLocks noGrp="1" noChangeAspect="1"/>
          </p:cNvPicPr>
          <p:nvPr>
            <p:ph type="pic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609600"/>
            <a:ext cx="6035675" cy="5638800"/>
          </a:xfrm>
          <a:solidFill>
            <a:srgbClr val="262626"/>
          </a:solidFill>
        </p:spPr>
      </p:pic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35063" y="5949950"/>
            <a:ext cx="4672012" cy="827088"/>
          </a:xfrm>
        </p:spPr>
        <p:txBody>
          <a:bodyPr rtlCol="0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Активный сектор </a:t>
            </a:r>
            <a:b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00950" y="6148388"/>
            <a:ext cx="3124200" cy="611187"/>
          </a:xfrm>
        </p:spPr>
        <p:txBody>
          <a:bodyPr rtlCol="0">
            <a:noAutofit/>
          </a:bodyPr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Активный сектор</a:t>
            </a:r>
          </a:p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3933825" y="44450"/>
            <a:ext cx="4060825" cy="352425"/>
          </a:xfrm>
          <a:prstGeom prst="rect">
            <a:avLst/>
          </a:prstGeom>
        </p:spPr>
        <p:txBody>
          <a:bodyPr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АКТИВНЫЙ СЕКТОР</a:t>
            </a:r>
          </a:p>
        </p:txBody>
      </p:sp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81138" y="509588"/>
            <a:ext cx="3978275" cy="5638800"/>
          </a:xfrm>
          <a:solidFill>
            <a:srgbClr val="262626"/>
          </a:solidFill>
        </p:spPr>
      </p:pic>
      <p:pic>
        <p:nvPicPr>
          <p:cNvPr id="10" name="Рисунок 9"/>
          <p:cNvPicPr>
            <a:picLocks noGrp="1" noChangeAspect="1"/>
          </p:cNvPicPr>
          <p:nvPr>
            <p:ph type="pic" idx="10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031038" y="477838"/>
            <a:ext cx="3975100" cy="5638800"/>
          </a:xfrm>
          <a:solidFill>
            <a:srgbClr val="262626"/>
          </a:solidFill>
        </p:spPr>
      </p:pic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GraduationAlbum_16x9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GraduationAlbum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a:style>
    </a:spDef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110000"/>
          </a:lnSpc>
          <a:defRPr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GraduationAlbum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GraduationAlbum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Альбом для фотографий с выпускного вечера с черным фоном (широкоэкранный формат)</Template>
  <TotalTime>0</TotalTime>
  <Words>274</Words>
  <Application>Microsoft Office PowerPoint</Application>
  <PresentationFormat>Произвольный</PresentationFormat>
  <Paragraphs>87</Paragraphs>
  <Slides>23</Slides>
  <Notes>18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GraduationAlbum_16x9</vt:lpstr>
      <vt:lpstr>Организация РППС  в работе с детьми </vt:lpstr>
      <vt:lpstr>Вход в группу, нижняя левая точка</vt:lpstr>
      <vt:lpstr>1. Рабочий сектор  </vt:lpstr>
      <vt:lpstr>Презентация PowerPoint</vt:lpstr>
      <vt:lpstr>Презентация PowerPoint</vt:lpstr>
      <vt:lpstr>1.6. Рабочий сектор  (методическая литература педагога)</vt:lpstr>
      <vt:lpstr>  Активный сектор   </vt:lpstr>
      <vt:lpstr>Презентация PowerPoint</vt:lpstr>
      <vt:lpstr> Активный сектор   </vt:lpstr>
      <vt:lpstr> Активный сектор </vt:lpstr>
      <vt:lpstr>Презентация PowerPoint</vt:lpstr>
      <vt:lpstr>Презентация PowerPoint</vt:lpstr>
      <vt:lpstr>Презентация PowerPoint</vt:lpstr>
      <vt:lpstr>Презентация PowerPoint</vt:lpstr>
      <vt:lpstr>Приобщение детей к труду</vt:lpstr>
      <vt:lpstr>Модуль по развитию речевых навыков </vt:lpstr>
      <vt:lpstr>Презентация PowerPoint</vt:lpstr>
      <vt:lpstr>Макет из рабочего сектора по ПДД</vt:lpstr>
      <vt:lpstr>Активный сектор</vt:lpstr>
      <vt:lpstr>Использование массажной дорожки для профилактики и коррекции плоскостопия</vt:lpstr>
      <vt:lpstr>Спокойный сектор</vt:lpstr>
      <vt:lpstr>Презентация PowerPoint</vt:lpstr>
      <vt:lpstr>        Таким образом, я пытаюсь обогатить среду элементами, стимулирующими познавательную, эмоциональную, двигательную деятельность детей.        Предметно-развивающую среду я организую так, чтобы каждый ребенок имел возможность свободно заниматься любимым делом. Размещение оборудования по секторам  позволяет детям объединиться подгруппами по общим интересам: конструирование, рисование, ручной труд, театрально-игровая деятельность, экспериментирование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 младшая группа</dc:title>
  <dc:creator/>
  <cp:lastModifiedBy/>
  <cp:revision>2</cp:revision>
  <dcterms:created xsi:type="dcterms:W3CDTF">2018-04-22T15:15:56Z</dcterms:created>
  <dcterms:modified xsi:type="dcterms:W3CDTF">2019-12-10T15:21:50Z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TC028133329991</vt:lpwstr>
  </property>
</Properties>
</file>