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4584_fon-dlya-prezentacii-iz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2428868"/>
            <a:ext cx="76438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"Нетрадиционные техники рисования в младшем дошкольном возрасте"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1000108"/>
            <a:ext cx="3545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МДОУ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</a:t>
            </a:r>
            <a:r>
              <a:rPr lang="ru-RU" dirty="0" smtClean="0"/>
              <a:t> сад «</a:t>
            </a:r>
            <a:r>
              <a:rPr lang="ru-RU" dirty="0" err="1" smtClean="0"/>
              <a:t>АБВГДейка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6000768"/>
            <a:ext cx="1954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Новоульяновск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4803" y="4643446"/>
            <a:ext cx="3173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Ативанова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И.Н..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4584_fon-dlya-prezentacii-iz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3000372"/>
            <a:ext cx="6093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внимание.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04584_fon-dlya-prezentacii-iz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8596" y="1571612"/>
            <a:ext cx="692948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Нетрадиционные техники рисования демонстрируют необычные сочетания материалов и инструментов. Несомненно, достоинством таких техник является универсальность их использования. Технология их выполнения интересна и доступна как взрослому, так и ребенку. Именно поэтому, нетрадиционные методики очень привлекательны для детей, так как они открывают большие возможности выражения собственных фантазий, желаний и самовыражению в целом.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4584_fon-dlya-prezentacii-iz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1857364"/>
            <a:ext cx="6143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Рисования с помощью пузырчатой пленки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лен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3214686"/>
            <a:ext cx="3048006" cy="30480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4584_fon-dlya-prezentacii-iz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1500174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просторах интернета увидела интересную и необычную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технику рисования с помощью пузырчатой пленки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Ничего сложно нет, но немного потрудится все же пришлось.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2857496"/>
            <a:ext cx="56519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Решила попробовать и с моими детками.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работы нам понадобились следующие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пузырчатая пленка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шаблоны фруктов;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ножницы;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краски;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белый лист бумаги.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4584_fon-dlya-prezentacii-iz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1214422"/>
            <a:ext cx="6000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начала находим в интернете подходящие картинки, в моем случае это клубника, яблоко, ананас. Старайтесь выбирать картинки без мелких деталей. Распечатываем, вырезаем.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анана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428868"/>
            <a:ext cx="2071419" cy="2786058"/>
          </a:xfrm>
          <a:prstGeom prst="rect">
            <a:avLst/>
          </a:prstGeom>
        </p:spPr>
      </p:pic>
      <p:pic>
        <p:nvPicPr>
          <p:cNvPr id="6" name="Рисунок 5" descr="яблок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3214686"/>
            <a:ext cx="2119327" cy="3178991"/>
          </a:xfrm>
          <a:prstGeom prst="rect">
            <a:avLst/>
          </a:prstGeom>
        </p:spPr>
      </p:pic>
      <p:pic>
        <p:nvPicPr>
          <p:cNvPr id="7" name="Рисунок 6" descr="клубни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2857496"/>
            <a:ext cx="2176239" cy="28574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4584_fon-dlya-prezentacii-iz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1071546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Шаблоны прикладываем к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пузырчатой пленке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обводим, вырезаем по контуру фрукты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071678"/>
            <a:ext cx="76438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Дальше самое интересное. Приступаем к творчеству.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Рабочее место лучше всего застелить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пленкой или газетой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Берем наш шаблон из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пузырчатой пленки и раскрашиваем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Клубнику в красный цвет, листочки в зеленый. Нужно стараться раскрасить каждую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пупырку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тогда рисунок получится более четким.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4584_fon-dlya-prezentacii-iz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1285860"/>
            <a:ext cx="5286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только шаблон раскрасили, немедленно, пока краска еще не достаточно высохла переворачиваем его на лист бумаги. Работает в виде штампа.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10" y="2214554"/>
            <a:ext cx="466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такие вот рисунки у ребяток получились.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4584_fon-dlya-prezentacii-iz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2285992"/>
            <a:ext cx="49718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Рисование вилкой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Vilk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3071810"/>
            <a:ext cx="3329002" cy="332900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4584_fon-dlya-prezentacii-iz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1000108"/>
            <a:ext cx="3357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Необычные кисточки для малыша – пластиковая или алюминиевая  вилка, которой идеально рисовать лесного ежа, цветы, ёлку и т.д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857496"/>
            <a:ext cx="2643206" cy="2097769"/>
          </a:xfrm>
          <a:prstGeom prst="rect">
            <a:avLst/>
          </a:prstGeom>
        </p:spPr>
      </p:pic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2500306"/>
            <a:ext cx="2192537" cy="1785950"/>
          </a:xfrm>
          <a:prstGeom prst="rect">
            <a:avLst/>
          </a:prstGeom>
        </p:spPr>
      </p:pic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3643314"/>
            <a:ext cx="2054708" cy="235745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187</Words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2019-02-12T06:25:00Z</dcterms:created>
  <dcterms:modified xsi:type="dcterms:W3CDTF">2019-07-16T19:00:23Z</dcterms:modified>
</cp:coreProperties>
</file>