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1" r:id="rId5"/>
    <p:sldId id="262" r:id="rId6"/>
    <p:sldId id="259" r:id="rId7"/>
    <p:sldId id="260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8" d="100"/>
          <a:sy n="68" d="100"/>
        </p:scale>
        <p:origin x="-1470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" y="914400"/>
            <a:ext cx="8778240" cy="3587261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Мастер-класс для воспитателей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Использование технологии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с при знакомстве детей с профессиями взрослых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195862"/>
            <a:ext cx="9031458" cy="97175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ГБДОУ детский сад № 126 Выборгского района Санкт-Петербурга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9459" y="5315949"/>
            <a:ext cx="4670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 Троицкая Т.Н.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02855" y="6344529"/>
            <a:ext cx="3488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Март 2019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7124" y="812751"/>
            <a:ext cx="7886700" cy="53629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/>
                <a:ea typeface="Calibri"/>
              </a:rPr>
              <a:t>Благодаря </a:t>
            </a:r>
            <a:r>
              <a:rPr lang="ru-RU" sz="4000" dirty="0" err="1">
                <a:latin typeface="Times New Roman"/>
                <a:ea typeface="Calibri"/>
              </a:rPr>
              <a:t>синквейну</a:t>
            </a:r>
            <a:r>
              <a:rPr lang="ru-RU" sz="4000" dirty="0">
                <a:latin typeface="Times New Roman"/>
                <a:ea typeface="Calibri"/>
              </a:rPr>
              <a:t> </a:t>
            </a:r>
            <a:r>
              <a:rPr lang="ru-RU" sz="4000" dirty="0" smtClean="0">
                <a:latin typeface="Times New Roman"/>
                <a:ea typeface="Calibri"/>
              </a:rPr>
              <a:t>дошкольники </a:t>
            </a:r>
            <a:r>
              <a:rPr lang="ru-RU" sz="4000" dirty="0">
                <a:latin typeface="Times New Roman"/>
                <a:ea typeface="Calibri"/>
              </a:rPr>
              <a:t>лучше усваивают новую информацию, не только запоминают названия профессий, но и запоминают их содержание, используют полученные знания в игровой </a:t>
            </a:r>
            <a:r>
              <a:rPr lang="ru-RU" sz="4000" dirty="0" smtClean="0">
                <a:latin typeface="Times New Roman"/>
                <a:ea typeface="Calibri"/>
              </a:rPr>
              <a:t>деятельности</a:t>
            </a:r>
            <a:r>
              <a:rPr lang="ru-RU" sz="4000" dirty="0">
                <a:latin typeface="Times New Roman"/>
                <a:ea typeface="Calibri"/>
              </a:rPr>
              <a:t>, реализуют свои творческие, интеллектуальные способности.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8597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651770">
            <a:off x="964614" y="1817113"/>
            <a:ext cx="7886700" cy="2222666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latin typeface="Calibri"/>
              </a:rPr>
              <a:t>ВСЕМ ТВОРЧЕСКИХ ИДЕЙ!!!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7601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1009" y="1026942"/>
            <a:ext cx="7976382" cy="45931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СИНКВЕЙН ( от фр. </a:t>
            </a:r>
            <a:r>
              <a:rPr lang="en-US" sz="4800" b="1" i="1" dirty="0" err="1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cinguains</a:t>
            </a:r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, англ. </a:t>
            </a:r>
            <a:r>
              <a:rPr lang="en-US" sz="4800" b="1" i="1" dirty="0" err="1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Cinguain</a:t>
            </a:r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) – нерифмованное стихотворение из пяти строк.</a:t>
            </a:r>
            <a:endParaRPr lang="ru-RU" sz="4800" b="1" i="1" dirty="0">
              <a:ln/>
              <a:solidFill>
                <a:srgbClr val="660404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89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408" y="140677"/>
            <a:ext cx="8487507" cy="68157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ВИДЫ СИНКВЕЙНА</a:t>
            </a:r>
            <a:br>
              <a:rPr lang="ru-RU" sz="49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49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Традиционный – состоит из пяти строк и основан на подсчете слогов в каждом стихе.</a:t>
            </a:r>
            <a:br>
              <a:rPr lang="ru-RU" sz="49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49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Дидактический – основывается не на фиксированном количестве слогов, а на заданных содержании и синтаксической структуре каждой строки.</a:t>
            </a:r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endParaRPr lang="ru-RU" sz="4800" b="1" i="1" dirty="0">
              <a:ln/>
              <a:solidFill>
                <a:srgbClr val="660404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889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474"/>
            <a:ext cx="9144000" cy="10714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СТРУКТУРА ДИДАКТИЧЕСКОГО СИНКВЕЙНА</a:t>
            </a:r>
            <a:endParaRPr lang="ru-RU" sz="4800" b="1" i="1" dirty="0">
              <a:ln/>
              <a:solidFill>
                <a:srgbClr val="660404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860607"/>
              </p:ext>
            </p:extLst>
          </p:nvPr>
        </p:nvGraphicFramePr>
        <p:xfrm>
          <a:off x="0" y="0"/>
          <a:ext cx="9144000" cy="711821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16197"/>
                <a:gridCol w="2507469"/>
                <a:gridCol w="2942896"/>
                <a:gridCol w="2477438"/>
              </a:tblGrid>
              <a:tr h="1036691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СИНКВЕЙНА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НАВОДЯЩИЕ ВОПРОСЫ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8099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1-я строка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Тема </a:t>
                      </a:r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синквейна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– одно слово (существительное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baseline="0" smtClean="0">
                          <a:latin typeface="Times New Roman" pitchFamily="18" charset="0"/>
                          <a:cs typeface="Times New Roman" pitchFamily="18" charset="0"/>
                        </a:rPr>
                        <a:t>или местоимение)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о котором идет речь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Кто? Что?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036691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2-я строка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Два слова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(прилагательные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или причастие)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Описание признаков предмета или его свойств, которые раскрывают тему </a:t>
                      </a:r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синквейна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Какой? Какая? 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Какое? Какие?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98715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3-я строка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Три слова 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(глагола или деепричастия)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Действие предмета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 делает?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 делают?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036691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4-я строка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Словосочетание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или предложение из четырех слов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Личное отношение автора </a:t>
                      </a:r>
                      <a:r>
                        <a:rPr lang="ru-RU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синквейна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к предмету, который он описывает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 ты относишься к этому?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45567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5-я строка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Одно слово </a:t>
                      </a: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(существительное) 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Резюме, чувства, ассоциации, связанные с предметом,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 котором говорится в </a:t>
                      </a:r>
                      <a:r>
                        <a:rPr lang="ru-RU" sz="16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синквейне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личное отношение автора к теме  или повторение сути, синоним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 назвать одним словом?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018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166" y="228795"/>
            <a:ext cx="8848578" cy="898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КАК НАУЧИТЬ ДЕТЕЙ СОСТАВЛЯТЬ СИНКВЕЙНЫ</a:t>
            </a:r>
            <a:endParaRPr lang="ru-RU" sz="4800" b="1" i="1" dirty="0">
              <a:ln/>
              <a:solidFill>
                <a:srgbClr val="660404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0497" y="1491175"/>
            <a:ext cx="73574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Познакомить детей из чего состоит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форма свободного творчества детей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3200" dirty="0" smtClean="0">
                <a:latin typeface="Times New Roman"/>
                <a:ea typeface="Calibri"/>
              </a:rPr>
              <a:t>Воспитатель </a:t>
            </a:r>
            <a:r>
              <a:rPr lang="ru-RU" sz="3200" dirty="0">
                <a:latin typeface="Times New Roman"/>
                <a:ea typeface="Calibri"/>
              </a:rPr>
              <a:t>должен помогать детям, поощрять их желание </a:t>
            </a:r>
            <a:r>
              <a:rPr lang="ru-RU" sz="3200" dirty="0" smtClean="0">
                <a:latin typeface="Times New Roman"/>
                <a:ea typeface="Calibri"/>
              </a:rPr>
              <a:t>импровизировать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5657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160" y="102185"/>
            <a:ext cx="8726366" cy="898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СЕМЬ ПРЕИМУЩЕСТВ СИНКВЕЙНА</a:t>
            </a:r>
            <a:endParaRPr lang="ru-RU" sz="4800" b="1" i="1" dirty="0">
              <a:ln/>
              <a:solidFill>
                <a:srgbClr val="660404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57" y="898561"/>
            <a:ext cx="872196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Помогает детям понять и запомнить новое содержание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Развивает коммуникативные и речевые навыки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Обогащает словарный запас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Учит формулировать ключевую фразу (идею)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Подготавливает к краткому пересказу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Совершенствует творческие и мыслительные способности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Учит взаимодействовать со сверстниками, оценивать свои и чужие способности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77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11675"/>
            <a:ext cx="9144000" cy="898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Как использовать </a:t>
            </a:r>
            <a:r>
              <a:rPr lang="ru-RU" sz="4800" b="1" i="1" dirty="0" err="1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синквейн</a:t>
            </a:r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, чтобы закрепить знания детей а профессиях</a:t>
            </a:r>
            <a:endParaRPr lang="ru-RU" sz="4800" b="1" i="1" dirty="0">
              <a:ln/>
              <a:solidFill>
                <a:srgbClr val="660404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33379" y="1659988"/>
            <a:ext cx="76106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Знакомство с профессией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Уточнение знаний о профессиях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Повторение материала предыдущего занятия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Заключительное задание по пройденному материалу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03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42" y="0"/>
            <a:ext cx="9031458" cy="14171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Примеры </a:t>
            </a:r>
            <a:r>
              <a:rPr lang="ru-RU" sz="4800" b="1" i="1" dirty="0" err="1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синквейнов</a:t>
            </a:r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 о профессиях, которые составили дети</a:t>
            </a:r>
            <a:endParaRPr lang="ru-RU" sz="4800" b="1" i="1" dirty="0">
              <a:ln/>
              <a:solidFill>
                <a:srgbClr val="660404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086252"/>
              </p:ext>
            </p:extLst>
          </p:nvPr>
        </p:nvGraphicFramePr>
        <p:xfrm>
          <a:off x="0" y="7034"/>
          <a:ext cx="8932982" cy="674545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025748"/>
                <a:gridCol w="2250830"/>
                <a:gridCol w="2332797"/>
                <a:gridCol w="2323607"/>
              </a:tblGrid>
              <a:tr h="73831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</a:t>
                      </a:r>
                    </a:p>
                    <a:p>
                      <a:pPr algn="ctr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синквейна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Синквейны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272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1-я строка – 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Кто? Что?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Младший воспитатель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11451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2-я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строка – </a:t>
                      </a:r>
                    </a:p>
                    <a:p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Какой? Какая?</a:t>
                      </a:r>
                    </a:p>
                    <a:p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Какие? Какое?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Добрая,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Любящая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Добрая,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Опрятная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Строгий, требовательный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30288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3-я строка -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  делает?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 делают?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Читает,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Пишет, рас-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сказывает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Моет, убирает, прибирает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Учит,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вос-питывает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,  любит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669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4-я строка - 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 ты относишься к этому?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Воспитатель читает сказку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Она нас кормит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 любит детей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15033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5-я строка –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 назвать одним словом?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Друг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Друг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Профессия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547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373104"/>
              </p:ext>
            </p:extLst>
          </p:nvPr>
        </p:nvGraphicFramePr>
        <p:xfrm>
          <a:off x="0" y="14068"/>
          <a:ext cx="8961121" cy="660935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25476"/>
                <a:gridCol w="1836114"/>
                <a:gridCol w="1637015"/>
                <a:gridCol w="1504284"/>
                <a:gridCol w="1858232"/>
              </a:tblGrid>
              <a:tr h="49952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синквейна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Синквейны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181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1-я строка – 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Кто? Что?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Повар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Продавец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Врач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Художник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56029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2-я</a:t>
                      </a:r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строка – </a:t>
                      </a:r>
                    </a:p>
                    <a:p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Какой? Какая?</a:t>
                      </a:r>
                    </a:p>
                    <a:p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Какие? Какое?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Аккуратный, ответ-</a:t>
                      </a:r>
                    </a:p>
                    <a:p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ственный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Добрый, хороший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Добрый, ласковый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Талантливый, известный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49560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3-я строка -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  делает?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 делают?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Режет, печет, варит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Продает, считает, взвешивает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Лечит, делает уколы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Рисует, творит, наблюдает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185058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4-я строка - </a:t>
                      </a:r>
                    </a:p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Как ты относишься к этому?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Повар варит суп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Продавец продает вещи и продукты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Врач смотрит горло у больного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Мы ходили в картинную галерею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7114" y="180326"/>
            <a:ext cx="8201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ln/>
                <a:solidFill>
                  <a:srgbClr val="660404"/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ea typeface="+mj-ea"/>
                <a:cs typeface="+mj-cs"/>
              </a:rPr>
              <a:t>Продолжение таблицы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01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498</Words>
  <Application>Microsoft Office PowerPoint</Application>
  <PresentationFormat>Экран (4:3)</PresentationFormat>
  <Paragraphs>127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Мастер-класс для воспитателей  Использование технологии синквейн с при знакомстве детей с профессиями взрослых</vt:lpstr>
      <vt:lpstr>СИНКВЕЙН ( от фр. cinguains, англ. Cinguain) – нерифмованное стихотворение из пяти строк.</vt:lpstr>
      <vt:lpstr>ВИДЫ СИНКВЕЙНА Традиционный – состоит из пяти строк и основан на подсчете слогов в каждом стихе. Дидактический – основывается не на фиксированном количестве слогов, а на заданных содержании и синтаксической структуре каждой строки. </vt:lpstr>
      <vt:lpstr>СТРУКТУРА ДИДАКТИЧЕСКОГО СИНКВЕЙНА</vt:lpstr>
      <vt:lpstr>КАК НАУЧИТЬ ДЕТЕЙ СОСТАВЛЯТЬ СИНКВЕЙНЫ</vt:lpstr>
      <vt:lpstr>СЕМЬ ПРЕИМУЩЕСТВ СИНКВЕЙНА</vt:lpstr>
      <vt:lpstr>Как использовать синквейн, чтобы закрепить знания детей а профессиях</vt:lpstr>
      <vt:lpstr>Примеры синквейнов о профессиях, которые составили дети</vt:lpstr>
      <vt:lpstr>Презентация PowerPoint</vt:lpstr>
      <vt:lpstr>Презентация PowerPoint</vt:lpstr>
      <vt:lpstr>ВСЕМ ТВОРЧЕСКИХ ИДЕЙ!!!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RePack by Diakov</cp:lastModifiedBy>
  <cp:revision>22</cp:revision>
  <dcterms:created xsi:type="dcterms:W3CDTF">2014-11-21T11:00:06Z</dcterms:created>
  <dcterms:modified xsi:type="dcterms:W3CDTF">2019-03-18T11:05:54Z</dcterms:modified>
</cp:coreProperties>
</file>