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1" r:id="rId2"/>
    <p:sldId id="267" r:id="rId3"/>
    <p:sldId id="266" r:id="rId4"/>
    <p:sldId id="271" r:id="rId5"/>
    <p:sldId id="275" r:id="rId6"/>
    <p:sldId id="272" r:id="rId7"/>
    <p:sldId id="274" r:id="rId8"/>
    <p:sldId id="269" r:id="rId9"/>
    <p:sldId id="270" r:id="rId10"/>
    <p:sldId id="268" r:id="rId11"/>
    <p:sldId id="276" r:id="rId12"/>
    <p:sldId id="280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71" autoAdjust="0"/>
  </p:normalViewPr>
  <p:slideViewPr>
    <p:cSldViewPr>
      <p:cViewPr>
        <p:scale>
          <a:sx n="76" d="100"/>
          <a:sy n="76" d="100"/>
        </p:scale>
        <p:origin x="-1254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2145A-3D06-4250-B521-F7518C37858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679E8-255B-4262-B25D-95D0F13A4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061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679E8-255B-4262-B25D-95D0F13A4C7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59632" y="620688"/>
            <a:ext cx="7632848" cy="5627712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                  ДОРОГИЕ РЕБЯТА!</a:t>
            </a:r>
          </a:p>
          <a:p>
            <a:pPr marL="82296" indent="0">
              <a:buNone/>
            </a:pPr>
            <a:r>
              <a:rPr lang="ru-RU" dirty="0" smtClean="0"/>
              <a:t>ЖИТЕЛИ ЦВЕТОЧНОГО ГОРОДА </a:t>
            </a:r>
            <a:r>
              <a:rPr lang="ru-RU" smtClean="0"/>
              <a:t>ПЕРЕЧИТАЛИ ВСЕ ДЕТСКИЕ </a:t>
            </a:r>
            <a:r>
              <a:rPr lang="ru-RU" dirty="0" smtClean="0"/>
              <a:t>ЖУРНАЛЫ И КНИГИ. ДО ВЫХОДА СЛЕДУЮЩЕГО НОМЕРА ЖДАТЬ ЕЩЕ ДОЛГО. МАЛЫШИ И МАЛЫШКИ ОЧЕНЬ ЛЮБЯТ ЧИТАТЬ. ПОМОГИТЕ НАМ ПОЖАЛУЙСТА.</a:t>
            </a:r>
          </a:p>
          <a:p>
            <a:pPr marL="82296" indent="0">
              <a:buNone/>
            </a:pPr>
            <a:r>
              <a:rPr lang="ru-RU" dirty="0" smtClean="0"/>
              <a:t>                           ЗНАЙКА 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18" y="4221088"/>
            <a:ext cx="198841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ропитка целлюлозы наполнителе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143116"/>
            <a:ext cx="4143404" cy="4714884"/>
          </a:xfrm>
          <a:prstGeom prst="rect">
            <a:avLst/>
          </a:prstGeom>
          <a:noFill/>
        </p:spPr>
      </p:pic>
      <p:pic>
        <p:nvPicPr>
          <p:cNvPr id="21508" name="Picture 4" descr="Добавление красителей к целлюлоз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3" y="2143116"/>
            <a:ext cx="3929058" cy="471488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42976" y="0"/>
            <a:ext cx="76438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этого бумагу окрашивают в смесителе, куда добавляют красители. Так, добавки  делают бумагу белой и непрозрачной, а красители цветной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тьяна\Desktop\спаси дерево\U6kBYE4qG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500174"/>
            <a:ext cx="7715304" cy="5143536"/>
          </a:xfrm>
          <a:prstGeom prst="rect">
            <a:avLst/>
          </a:prstGeom>
          <a:ln w="2286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71538" y="248315"/>
            <a:ext cx="8072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БУМАГУ   СБЕРЕЖЕШЬ                     </a:t>
            </a:r>
          </a:p>
          <a:p>
            <a:pPr marL="0" marR="0" lvl="0" indent="2524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ДЕРЕВО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СПАСЁШЬ!!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flipV="1">
            <a:off x="6429388" y="428604"/>
            <a:ext cx="642942" cy="28575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792958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Лесорубы  дерево срубили,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станке на части разделили,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Чурбачки на щепки порубили,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растворе долго их варили.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потом всю жидкость отжимают,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Валиком утюжат, сушат, гладят.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выходит чистый лист бумаги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журнала, книги и тетради.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"/>
            <a:ext cx="2935288" cy="40084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918" y="1"/>
            <a:ext cx="2850494" cy="4005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697361"/>
            <a:ext cx="3419248" cy="4615408"/>
          </a:xfrm>
          <a:prstGeom prst="rect">
            <a:avLst/>
          </a:prstGeom>
        </p:spPr>
      </p:pic>
      <p:pic>
        <p:nvPicPr>
          <p:cNvPr id="7" name="Фоновая музыка для детского творчества-Лет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8" name="Фоновая музыка для детского творчества-Лет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59321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8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3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33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0"/>
            <a:ext cx="8929718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Путь        бумаги</a:t>
            </a:r>
          </a:p>
          <a:p>
            <a:pPr>
              <a:buNone/>
            </a:pPr>
            <a:endParaRPr lang="ru-RU" sz="5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5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                       до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ПК\Downloads\xtv4hkkeb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000372"/>
            <a:ext cx="3214710" cy="3429024"/>
          </a:xfrm>
          <a:prstGeom prst="rect">
            <a:avLst/>
          </a:prstGeom>
          <a:noFill/>
        </p:spPr>
      </p:pic>
      <p:pic>
        <p:nvPicPr>
          <p:cNvPr id="3074" name="Picture 2" descr="C:\Users\ПК\Downloads\1d833_519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286124"/>
            <a:ext cx="3073045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prikolnye-kartinki.ru/img/picture/Aug/24/0761d8366f91fd754fc67b1899ee74e7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071546"/>
            <a:ext cx="8143900" cy="5786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0"/>
            <a:ext cx="814390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Сырьем для производства бумаги является древесная целлюлоза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79295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Целлюлозу получают из лесных пород: в основном из ели, сосны и березы, эвкалипт, тополь, каштан и другие деревья.</a:t>
            </a:r>
            <a:endParaRPr lang="ru-RU" sz="3200" dirty="0"/>
          </a:p>
        </p:txBody>
      </p:sp>
      <p:pic>
        <p:nvPicPr>
          <p:cNvPr id="24579" name="Picture 3" descr="C:\Users\ПК\Downloads\1005901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214554"/>
            <a:ext cx="8143900" cy="464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s://moskva.glavny.tv/sites/default/files/styles/large/public/mainphotos/5587/na-smolenshchine-dva-lesoruba-nanesli-lesu-mnogomillionnyy-ushcherb-6490.jpg?itok=YwEFv9-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643458"/>
            <a:ext cx="8072462" cy="52145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0"/>
            <a:ext cx="6286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241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ДЕРЕВО       НАДО           СРУБИТЬ  </a:t>
            </a:r>
            <a:endParaRPr lang="ru-RU" sz="4000" b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.ytimg.com/vi/ry0SOQTkUQk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928670"/>
            <a:ext cx="7874055" cy="5715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0"/>
            <a:ext cx="7143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части  равные  их   распилить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3" y="0"/>
            <a:ext cx="82153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Бумагу производят на бумажных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фабрика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Бумажная фабри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8072462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Варка древес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214686"/>
            <a:ext cx="4214842" cy="3643314"/>
          </a:xfrm>
          <a:prstGeom prst="rect">
            <a:avLst/>
          </a:prstGeom>
          <a:noFill/>
        </p:spPr>
      </p:pic>
      <p:pic>
        <p:nvPicPr>
          <p:cNvPr id="22532" name="Picture 4" descr="Измельчение древесины для производства бумаг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0"/>
            <a:ext cx="4143372" cy="32146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6380" y="3214686"/>
            <a:ext cx="41434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Бумагу делают из целлюлозы.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Щепки отправляют в варку. Варят дерево в специальных машинах, куда добавляют кислоту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00043"/>
            <a:ext cx="3643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фабрике машины сдирают с них кору, измельчают в щепки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етка бумагоделательной машин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785926"/>
            <a:ext cx="3571900" cy="2286016"/>
          </a:xfrm>
          <a:prstGeom prst="rect">
            <a:avLst/>
          </a:prstGeom>
          <a:noFill/>
        </p:spPr>
      </p:pic>
      <p:pic>
        <p:nvPicPr>
          <p:cNvPr id="23556" name="Picture 4" descr="Сушка бумажного полот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785926"/>
            <a:ext cx="3357586" cy="2286016"/>
          </a:xfrm>
          <a:prstGeom prst="rect">
            <a:avLst/>
          </a:prstGeom>
          <a:noFill/>
        </p:spPr>
      </p:pic>
      <p:pic>
        <p:nvPicPr>
          <p:cNvPr id="23558" name="Picture 6" descr="Сматывание бумаги в рулон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357694"/>
            <a:ext cx="3786214" cy="2500306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4643438" y="2500306"/>
            <a:ext cx="978408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6185196">
            <a:off x="7930049" y="4289554"/>
            <a:ext cx="978408" cy="484632"/>
          </a:xfrm>
          <a:prstGeom prst="rightArrow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071942"/>
            <a:ext cx="33575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Наконец ровная белая лента выходит из машины и наматывается в огромный рулон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0"/>
            <a:ext cx="4572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Сначала кашица выливается на сетку бумагоделательной машины.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0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 валики отжимают воду, другие высушивают ее, третьи полируют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428</TotalTime>
  <Words>188</Words>
  <Application>Microsoft Office PowerPoint</Application>
  <PresentationFormat>Экран (4:3)</PresentationFormat>
  <Paragraphs>28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Mary Mokrova</cp:lastModifiedBy>
  <cp:revision>26</cp:revision>
  <dcterms:created xsi:type="dcterms:W3CDTF">2017-10-28T14:58:12Z</dcterms:created>
  <dcterms:modified xsi:type="dcterms:W3CDTF">2019-12-10T08:25:36Z</dcterms:modified>
</cp:coreProperties>
</file>