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90" r:id="rId4"/>
    <p:sldId id="263" r:id="rId5"/>
    <p:sldId id="291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29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11.12.2019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galerey-room.ru/images/004523_1417643123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04092" y="260648"/>
            <a:ext cx="2016224" cy="27246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411760" y="1556792"/>
            <a:ext cx="5902424" cy="2592288"/>
          </a:xfrm>
        </p:spPr>
        <p:txBody>
          <a:bodyPr>
            <a:no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sz="5400" b="1" cap="all" dirty="0">
                <a:ln w="38100">
                  <a:solidFill>
                    <a:srgbClr val="FF0000"/>
                  </a:solidFill>
                </a:ln>
                <a:solidFill>
                  <a:srgbClr val="002060"/>
                </a:solidFill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</a:rPr>
              <a:t>П</a:t>
            </a:r>
            <a:r>
              <a:rPr lang="ru-RU" sz="5400" b="1" cap="all" dirty="0" smtClean="0">
                <a:ln w="38100">
                  <a:solidFill>
                    <a:srgbClr val="FF0000"/>
                  </a:solidFill>
                </a:ln>
                <a:solidFill>
                  <a:srgbClr val="002060"/>
                </a:solidFill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</a:rPr>
              <a:t>рофессий </a:t>
            </a:r>
            <a:r>
              <a:rPr lang="ru-RU" sz="5400" b="1" cap="all" dirty="0">
                <a:ln w="38100">
                  <a:solidFill>
                    <a:srgbClr val="FF0000"/>
                  </a:solidFill>
                </a:ln>
                <a:solidFill>
                  <a:srgbClr val="002060"/>
                </a:solidFill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</a:rPr>
              <a:t>хороших на свете не счесть 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156176" y="5013176"/>
            <a:ext cx="2880320" cy="1728192"/>
          </a:xfrm>
        </p:spPr>
        <p:txBody>
          <a:bodyPr>
            <a:noAutofit/>
          </a:bodyPr>
          <a:lstStyle/>
          <a:p>
            <a:pPr algn="l">
              <a:spcBef>
                <a:spcPts val="0"/>
              </a:spcBef>
            </a:pPr>
            <a:endParaRPr lang="ru-RU" sz="1800" dirty="0">
              <a:solidFill>
                <a:schemeClr val="tx1"/>
              </a:solidFill>
            </a:endParaRPr>
          </a:p>
        </p:txBody>
      </p:sp>
      <p:pic>
        <p:nvPicPr>
          <p:cNvPr id="1028" name="Picture 4" descr="http://nadoest.com/prosmotr/255/254358/254358_html_1e5a1969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4005064"/>
            <a:ext cx="1340564" cy="2736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galerey-room.ru/images/042536_1417569936.pn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203897"/>
            <a:ext cx="2036357" cy="2838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55776" y="4075413"/>
            <a:ext cx="2121619" cy="26415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60232" y="4004745"/>
            <a:ext cx="1984251" cy="28532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680815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ds48kar.educhel.ru/uploads/5000/20519/section/320407/004048_1417642848.png?1501152281079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009" y="116632"/>
            <a:ext cx="2596838" cy="18534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359266" y="260648"/>
            <a:ext cx="6605222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           </a:t>
            </a:r>
            <a:r>
              <a:rPr lang="ru-RU" sz="7200" b="1" dirty="0" smtClean="0">
                <a:solidFill>
                  <a:srgbClr val="FF0000"/>
                </a:solidFill>
              </a:rPr>
              <a:t>Профессия</a:t>
            </a:r>
            <a:r>
              <a:rPr lang="ru-RU" sz="3000" b="1" dirty="0" smtClean="0">
                <a:solidFill>
                  <a:srgbClr val="FF0000"/>
                </a:solidFill>
              </a:rPr>
              <a:t> </a:t>
            </a:r>
            <a:r>
              <a:rPr lang="ru-RU" sz="3000" dirty="0" smtClean="0"/>
              <a:t>– это основное занятие человека, его трудовая деятельность.</a:t>
            </a:r>
          </a:p>
          <a:p>
            <a:pPr algn="r"/>
            <a:r>
              <a:rPr lang="ru-RU" sz="3000" dirty="0" smtClean="0"/>
              <a:t> </a:t>
            </a:r>
            <a:r>
              <a:rPr lang="ru-RU" sz="2400" b="1" u="sng" dirty="0">
                <a:solidFill>
                  <a:srgbClr val="0070C0"/>
                </a:solidFill>
              </a:rPr>
              <a:t>Толковый словарь Ожегова`</a:t>
            </a:r>
            <a:endParaRPr lang="ru-RU" sz="2400" b="1" dirty="0">
              <a:solidFill>
                <a:srgbClr val="0070C0"/>
              </a:solidFill>
            </a:endParaRPr>
          </a:p>
        </p:txBody>
      </p:sp>
      <p:pic>
        <p:nvPicPr>
          <p:cNvPr id="2054" name="Picture 6" descr="http://chausova.sadik7.edusite.ru/images/hello_html_mccc8d75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009" y="3789040"/>
            <a:ext cx="4578515" cy="29359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241497" y="3789040"/>
            <a:ext cx="684076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000" b="1" dirty="0"/>
              <a:t>Профессий много есть на свете,</a:t>
            </a:r>
          </a:p>
          <a:p>
            <a:pPr algn="ctr"/>
            <a:r>
              <a:rPr lang="ru-RU" sz="3000" b="1" dirty="0"/>
              <a:t>Но выбрать вы должны лишь ту,</a:t>
            </a:r>
          </a:p>
          <a:p>
            <a:pPr algn="ctr"/>
            <a:r>
              <a:rPr lang="ru-RU" sz="3000" b="1" dirty="0"/>
              <a:t>Что всех дороже вам на свете,</a:t>
            </a:r>
          </a:p>
          <a:p>
            <a:pPr algn="ctr"/>
            <a:r>
              <a:rPr lang="ru-RU" sz="3000" b="1" dirty="0"/>
              <a:t>Чтоб посвятить себя труду.</a:t>
            </a:r>
          </a:p>
        </p:txBody>
      </p:sp>
    </p:spTree>
    <p:extLst>
      <p:ext uri="{BB962C8B-B14F-4D97-AF65-F5344CB8AC3E}">
        <p14:creationId xmlns:p14="http://schemas.microsoft.com/office/powerpoint/2010/main" val="34624028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2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0829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43825" y="1556792"/>
            <a:ext cx="2859600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500" b="1" dirty="0" smtClean="0"/>
          </a:p>
          <a:p>
            <a:endParaRPr lang="ru-RU" sz="25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5496" y="18978"/>
            <a:ext cx="9108504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4200"/>
              </a:lnSpc>
            </a:pPr>
            <a:r>
              <a:rPr lang="ru-RU" sz="4000" b="1" dirty="0" smtClean="0">
                <a:solidFill>
                  <a:srgbClr val="FF0000"/>
                </a:solidFill>
              </a:rPr>
              <a:t>Бульвар</a:t>
            </a:r>
          </a:p>
          <a:p>
            <a:pPr algn="ctr">
              <a:lnSpc>
                <a:spcPts val="4200"/>
              </a:lnSpc>
            </a:pPr>
            <a:r>
              <a:rPr lang="ru-RU" sz="4000" b="1" dirty="0" smtClean="0">
                <a:solidFill>
                  <a:srgbClr val="FF0000"/>
                </a:solidFill>
              </a:rPr>
              <a:t>«</a:t>
            </a:r>
            <a:r>
              <a:rPr lang="ru-RU" sz="4000" b="1" i="1" dirty="0" smtClean="0">
                <a:solidFill>
                  <a:srgbClr val="FF0000"/>
                </a:solidFill>
              </a:rPr>
              <a:t> Пословицы и поговорки»</a:t>
            </a:r>
            <a:endParaRPr lang="ru-RU" sz="4000" b="1" i="1" dirty="0">
              <a:solidFill>
                <a:srgbClr val="FF0000"/>
              </a:solidFill>
            </a:endParaRPr>
          </a:p>
        </p:txBody>
      </p:sp>
      <p:pic>
        <p:nvPicPr>
          <p:cNvPr id="5" name="Picture 4" descr="https://storage.googleapis.com/multi-static-content/previews/artage-io-thumb-acc14bcd026e598127d032a3e48804da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2526" y="3430885"/>
            <a:ext cx="2004273" cy="34358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 descr="https://ds04.infourok.ru/uploads/ex/0da7/0008106e-dedf1c6a/hello_html_mde8e9e6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06608" y="3789040"/>
            <a:ext cx="2252969" cy="24665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Прямоугольник 16"/>
          <p:cNvSpPr/>
          <p:nvPr/>
        </p:nvSpPr>
        <p:spPr>
          <a:xfrm>
            <a:off x="1763688" y="1556793"/>
            <a:ext cx="648072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Wingdings" pitchFamily="2" charset="2"/>
              <a:buChar char="Ø"/>
            </a:pPr>
            <a:r>
              <a:rPr lang="ru-RU" sz="2800" b="1" i="1" dirty="0" smtClean="0">
                <a:solidFill>
                  <a:srgbClr val="00B050"/>
                </a:solidFill>
              </a:rPr>
              <a:t>Мастером, учиться,  </a:t>
            </a:r>
            <a:r>
              <a:rPr lang="ru-RU" sz="2800" b="1" i="1" dirty="0">
                <a:solidFill>
                  <a:srgbClr val="00B050"/>
                </a:solidFill>
              </a:rPr>
              <a:t>родиться, </a:t>
            </a:r>
            <a:r>
              <a:rPr lang="ru-RU" sz="2800" b="1" i="1" dirty="0" smtClean="0">
                <a:solidFill>
                  <a:srgbClr val="00B050"/>
                </a:solidFill>
              </a:rPr>
              <a:t>мастерству, надо,  нельзя</a:t>
            </a:r>
            <a:endParaRPr lang="ru-RU" sz="2800" b="1" i="1" dirty="0">
              <a:solidFill>
                <a:srgbClr val="00B050"/>
              </a:solidFill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1835697" y="2510901"/>
            <a:ext cx="72008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Wingdings" pitchFamily="2" charset="2"/>
              <a:buChar char="Ø"/>
            </a:pPr>
            <a:r>
              <a:rPr lang="ru-RU" sz="2800" b="1" i="1" dirty="0" smtClean="0">
                <a:solidFill>
                  <a:srgbClr val="C00000"/>
                </a:solidFill>
              </a:rPr>
              <a:t>Кто, без, любит, дела, тому, </a:t>
            </a:r>
            <a:r>
              <a:rPr lang="ru-RU" sz="2800" b="1" i="1" dirty="0">
                <a:solidFill>
                  <a:srgbClr val="C00000"/>
                </a:solidFill>
              </a:rPr>
              <a:t>трудиться, </a:t>
            </a:r>
            <a:r>
              <a:rPr lang="ru-RU" sz="2800" b="1" i="1" dirty="0" smtClean="0">
                <a:solidFill>
                  <a:srgbClr val="C00000"/>
                </a:solidFill>
              </a:rPr>
              <a:t>  </a:t>
            </a:r>
            <a:r>
              <a:rPr lang="ru-RU" sz="2800" b="1" i="1" dirty="0">
                <a:solidFill>
                  <a:srgbClr val="C00000"/>
                </a:solidFill>
              </a:rPr>
              <a:t>не </a:t>
            </a:r>
            <a:r>
              <a:rPr lang="ru-RU" sz="2800" b="1" i="1" dirty="0" smtClean="0">
                <a:solidFill>
                  <a:srgbClr val="C00000"/>
                </a:solidFill>
              </a:rPr>
              <a:t>сидится</a:t>
            </a:r>
            <a:endParaRPr lang="ru-RU" sz="2800" b="1" i="1" dirty="0">
              <a:solidFill>
                <a:srgbClr val="C00000"/>
              </a:solidFill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1991747" y="3430886"/>
            <a:ext cx="5100533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Wingdings" pitchFamily="2" charset="2"/>
              <a:buChar char="Ø"/>
            </a:pPr>
            <a:r>
              <a:rPr lang="ru-RU" sz="2800" b="1" i="1" dirty="0" smtClean="0">
                <a:solidFill>
                  <a:srgbClr val="7030A0"/>
                </a:solidFill>
              </a:rPr>
              <a:t>К, душа,  руки ,и , лежит, чему, </a:t>
            </a:r>
            <a:r>
              <a:rPr lang="ru-RU" sz="2800" b="1" i="1" dirty="0">
                <a:solidFill>
                  <a:srgbClr val="7030A0"/>
                </a:solidFill>
              </a:rPr>
              <a:t>к тому </a:t>
            </a:r>
            <a:r>
              <a:rPr lang="ru-RU" sz="2800" b="1" i="1" dirty="0" smtClean="0">
                <a:solidFill>
                  <a:srgbClr val="7030A0"/>
                </a:solidFill>
              </a:rPr>
              <a:t>,  приложатся</a:t>
            </a:r>
            <a:endParaRPr lang="ru-RU" sz="2800" b="1" i="1" dirty="0">
              <a:solidFill>
                <a:srgbClr val="7030A0"/>
              </a:solidFill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1991748" y="4398496"/>
            <a:ext cx="486625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Wingdings" pitchFamily="2" charset="2"/>
              <a:buChar char="Ø"/>
            </a:pPr>
            <a:r>
              <a:rPr lang="ru-RU" sz="2800" b="1" dirty="0" smtClean="0">
                <a:solidFill>
                  <a:srgbClr val="00B0F0"/>
                </a:solidFill>
              </a:rPr>
              <a:t>Человек, от, здоровеет, болеет, </a:t>
            </a:r>
            <a:r>
              <a:rPr lang="ru-RU" sz="2800" b="1" dirty="0">
                <a:solidFill>
                  <a:srgbClr val="00B0F0"/>
                </a:solidFill>
              </a:rPr>
              <a:t>лени </a:t>
            </a:r>
            <a:r>
              <a:rPr lang="ru-RU" sz="2800" b="1" dirty="0" smtClean="0">
                <a:solidFill>
                  <a:srgbClr val="00B0F0"/>
                </a:solidFill>
              </a:rPr>
              <a:t>, </a:t>
            </a:r>
            <a:r>
              <a:rPr lang="ru-RU" sz="2800" b="1" dirty="0">
                <a:solidFill>
                  <a:srgbClr val="00B0F0"/>
                </a:solidFill>
              </a:rPr>
              <a:t>от </a:t>
            </a:r>
            <a:r>
              <a:rPr lang="ru-RU" sz="2800" b="1" dirty="0" smtClean="0">
                <a:solidFill>
                  <a:srgbClr val="00B0F0"/>
                </a:solidFill>
              </a:rPr>
              <a:t>,труда </a:t>
            </a:r>
            <a:endParaRPr lang="ru-RU" sz="2800" b="1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08022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43825" y="1556792"/>
            <a:ext cx="2859600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500" b="1" dirty="0" smtClean="0"/>
          </a:p>
          <a:p>
            <a:endParaRPr lang="ru-RU" sz="25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5496" y="18978"/>
            <a:ext cx="9108504" cy="11182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4000"/>
              </a:lnSpc>
            </a:pPr>
            <a:r>
              <a:rPr lang="ru-RU" sz="4000" b="1" dirty="0" smtClean="0">
                <a:solidFill>
                  <a:srgbClr val="FF0000"/>
                </a:solidFill>
              </a:rPr>
              <a:t>Бульвар</a:t>
            </a:r>
          </a:p>
          <a:p>
            <a:pPr algn="ctr">
              <a:lnSpc>
                <a:spcPts val="4000"/>
              </a:lnSpc>
            </a:pPr>
            <a:r>
              <a:rPr lang="ru-RU" sz="4000" b="1" dirty="0" smtClean="0">
                <a:solidFill>
                  <a:srgbClr val="FF0000"/>
                </a:solidFill>
              </a:rPr>
              <a:t>«</a:t>
            </a:r>
            <a:r>
              <a:rPr lang="ru-RU" sz="4000" b="1" i="1" dirty="0" smtClean="0">
                <a:solidFill>
                  <a:srgbClr val="FF0000"/>
                </a:solidFill>
              </a:rPr>
              <a:t>Пословицы и поговорки»</a:t>
            </a:r>
            <a:endParaRPr lang="ru-RU" sz="4000" b="1" i="1" dirty="0">
              <a:solidFill>
                <a:srgbClr val="FF0000"/>
              </a:solidFill>
            </a:endParaRPr>
          </a:p>
        </p:txBody>
      </p:sp>
      <p:pic>
        <p:nvPicPr>
          <p:cNvPr id="5" name="Picture 4" descr="https://storage.googleapis.com/multi-static-content/previews/artage-io-thumb-acc14bcd026e598127d032a3e48804da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2526" y="3430885"/>
            <a:ext cx="2004273" cy="34358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 descr="https://ds04.infourok.ru/uploads/ex/0da7/0008106e-dedf1c6a/hello_html_mde8e9e6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06608" y="3789040"/>
            <a:ext cx="2252969" cy="24665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Прямоугольник 16"/>
          <p:cNvSpPr/>
          <p:nvPr/>
        </p:nvSpPr>
        <p:spPr>
          <a:xfrm>
            <a:off x="1763688" y="1556793"/>
            <a:ext cx="648072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Wingdings" pitchFamily="2" charset="2"/>
              <a:buChar char="Ø"/>
            </a:pPr>
            <a:r>
              <a:rPr lang="ru-RU" sz="2800" b="1" i="1" dirty="0" smtClean="0">
                <a:solidFill>
                  <a:srgbClr val="00B050"/>
                </a:solidFill>
              </a:rPr>
              <a:t>Мастером нельзя   </a:t>
            </a:r>
            <a:r>
              <a:rPr lang="ru-RU" sz="2800" b="1" i="1" dirty="0">
                <a:solidFill>
                  <a:srgbClr val="00B050"/>
                </a:solidFill>
              </a:rPr>
              <a:t>родиться, </a:t>
            </a:r>
            <a:r>
              <a:rPr lang="ru-RU" sz="2800" b="1" i="1" dirty="0" smtClean="0">
                <a:solidFill>
                  <a:srgbClr val="00B050"/>
                </a:solidFill>
              </a:rPr>
              <a:t>мастерству надо  учиться</a:t>
            </a:r>
            <a:endParaRPr lang="ru-RU" sz="2800" b="1" i="1" dirty="0">
              <a:solidFill>
                <a:srgbClr val="00B050"/>
              </a:solidFill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1835697" y="2510901"/>
            <a:ext cx="72008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Wingdings" pitchFamily="2" charset="2"/>
              <a:buChar char="Ø"/>
            </a:pPr>
            <a:r>
              <a:rPr lang="ru-RU" sz="2800" b="1" i="1" dirty="0" smtClean="0">
                <a:solidFill>
                  <a:srgbClr val="C00000"/>
                </a:solidFill>
              </a:rPr>
              <a:t>Кто любит трудиться ,тому  без дела  </a:t>
            </a:r>
            <a:r>
              <a:rPr lang="ru-RU" sz="2800" b="1" i="1" dirty="0">
                <a:solidFill>
                  <a:srgbClr val="C00000"/>
                </a:solidFill>
              </a:rPr>
              <a:t>не </a:t>
            </a:r>
            <a:r>
              <a:rPr lang="ru-RU" sz="2800" b="1" i="1" dirty="0" smtClean="0">
                <a:solidFill>
                  <a:srgbClr val="C00000"/>
                </a:solidFill>
              </a:rPr>
              <a:t>сидится</a:t>
            </a:r>
            <a:endParaRPr lang="ru-RU" sz="2800" b="1" i="1" dirty="0">
              <a:solidFill>
                <a:srgbClr val="C00000"/>
              </a:solidFill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1991747" y="3430886"/>
            <a:ext cx="5100533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Wingdings" pitchFamily="2" charset="2"/>
              <a:buChar char="Ø"/>
            </a:pPr>
            <a:r>
              <a:rPr lang="ru-RU" sz="2800" b="1" i="1" dirty="0" smtClean="0">
                <a:solidFill>
                  <a:srgbClr val="7030A0"/>
                </a:solidFill>
              </a:rPr>
              <a:t>К чему душа лежит, к тому и  руки   приложатся</a:t>
            </a:r>
            <a:endParaRPr lang="ru-RU" sz="2800" b="1" i="1" dirty="0">
              <a:solidFill>
                <a:srgbClr val="7030A0"/>
              </a:solidFill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1991748" y="4398496"/>
            <a:ext cx="486625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Wingdings" pitchFamily="2" charset="2"/>
              <a:buChar char="Ø"/>
            </a:pPr>
            <a:r>
              <a:rPr lang="ru-RU" sz="2800" b="1" dirty="0" smtClean="0">
                <a:solidFill>
                  <a:srgbClr val="00B0F0"/>
                </a:solidFill>
              </a:rPr>
              <a:t>Человек от лени болеет, от труда - здоровеет </a:t>
            </a:r>
            <a:endParaRPr lang="ru-RU" sz="2800" b="1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72261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761</TotalTime>
  <Words>144</Words>
  <Application>Microsoft Office PowerPoint</Application>
  <PresentationFormat>Экран (4:3)</PresentationFormat>
  <Paragraphs>19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Профессий хороших на свете не счесть 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Профессий хороших на свете не счесть </dc:title>
  <dc:creator>HOME</dc:creator>
  <cp:lastModifiedBy>User</cp:lastModifiedBy>
  <cp:revision>77</cp:revision>
  <dcterms:created xsi:type="dcterms:W3CDTF">2018-02-15T08:03:03Z</dcterms:created>
  <dcterms:modified xsi:type="dcterms:W3CDTF">2019-12-11T10:19:23Z</dcterms:modified>
</cp:coreProperties>
</file>