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96" r:id="rId3"/>
    <p:sldId id="294" r:id="rId4"/>
    <p:sldId id="292" r:id="rId5"/>
    <p:sldId id="293" r:id="rId6"/>
    <p:sldId id="297" r:id="rId7"/>
    <p:sldId id="299" r:id="rId8"/>
    <p:sldId id="298" r:id="rId9"/>
    <p:sldId id="30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188640"/>
            <a:ext cx="4996383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FF0000"/>
                </a:solidFill>
              </a:rPr>
              <a:t>Улица </a:t>
            </a:r>
          </a:p>
          <a:p>
            <a:pPr algn="ctr"/>
            <a:r>
              <a:rPr lang="ru-RU" sz="4800" b="1" i="1" dirty="0" smtClean="0">
                <a:solidFill>
                  <a:srgbClr val="FF0000"/>
                </a:solidFill>
              </a:rPr>
              <a:t>«Театральная»</a:t>
            </a:r>
          </a:p>
          <a:p>
            <a:pPr algn="ctr"/>
            <a:r>
              <a:rPr lang="ru-RU" sz="2800" b="1" i="1" dirty="0" smtClean="0">
                <a:solidFill>
                  <a:srgbClr val="00B050"/>
                </a:solidFill>
              </a:rPr>
              <a:t>ПУТАНИЦА О </a:t>
            </a:r>
          </a:p>
          <a:p>
            <a:pPr algn="ctr"/>
            <a:r>
              <a:rPr lang="ru-RU" sz="2800" b="1" i="1" dirty="0" smtClean="0">
                <a:solidFill>
                  <a:srgbClr val="00B050"/>
                </a:solidFill>
              </a:rPr>
              <a:t>ПРОФЕССИЯХ</a:t>
            </a:r>
            <a:r>
              <a:rPr lang="ru-RU" sz="2800" b="1" i="1" dirty="0">
                <a:solidFill>
                  <a:srgbClr val="00B050"/>
                </a:solidFill>
              </a:rPr>
              <a:t> </a:t>
            </a:r>
            <a:endParaRPr lang="ru-RU" sz="2800" b="1" i="1" dirty="0" smtClean="0">
              <a:solidFill>
                <a:srgbClr val="00B050"/>
              </a:solidFill>
            </a:endParaRPr>
          </a:p>
        </p:txBody>
      </p:sp>
      <p:pic>
        <p:nvPicPr>
          <p:cNvPr id="3074" name="Picture 2" descr="http://i4.imageban.ru/out/2012/08/27/b855be60e7cf6ed40d935d9a480ccb8b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2378646"/>
            <a:ext cx="2256779" cy="4308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899" y="276479"/>
            <a:ext cx="1633537" cy="1804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088307"/>
            <a:ext cx="981075" cy="144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6347" y="3365326"/>
            <a:ext cx="1908175" cy="2335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1022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i="1" dirty="0" smtClean="0">
                <a:solidFill>
                  <a:srgbClr val="FF0000"/>
                </a:solidFill>
              </a:rPr>
              <a:t>Человек-художественный образ</a:t>
            </a:r>
            <a:endParaRPr lang="ru-RU" sz="4800" b="1" i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36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3500438"/>
            <a:ext cx="4086288" cy="28448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515816_219448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834939">
            <a:off x="4905545" y="2351812"/>
            <a:ext cx="4156891" cy="31176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47344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FF0000"/>
                </a:solidFill>
              </a:rPr>
              <a:t>Человек-природа</a:t>
            </a:r>
            <a:endParaRPr lang="ru-RU" sz="4800" b="1" i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64346_31-954x636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2571744"/>
            <a:ext cx="4962530" cy="33083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normal_ad1765427cd51a794955fa179647ef5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2066" y="1540410"/>
            <a:ext cx="4071934" cy="5103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28973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FF0000"/>
                </a:solidFill>
              </a:rPr>
              <a:t>Человек-техника</a:t>
            </a:r>
            <a:endParaRPr lang="ru-RU" sz="4800" b="1" i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1914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1643051"/>
            <a:ext cx="5048285" cy="37862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kasmonavt_enl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43372" y="2571744"/>
            <a:ext cx="4689508" cy="33174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21189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FF0000"/>
                </a:solidFill>
              </a:rPr>
              <a:t>Человек-человек</a:t>
            </a:r>
            <a:endParaRPr lang="ru-RU" sz="4800" b="1" i="1" dirty="0">
              <a:solidFill>
                <a:srgbClr val="FF0000"/>
              </a:solidFill>
            </a:endParaRPr>
          </a:p>
        </p:txBody>
      </p:sp>
      <p:pic>
        <p:nvPicPr>
          <p:cNvPr id="6" name="Содержимое 5" descr="bea486c8f39e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1500174"/>
            <a:ext cx="3438112" cy="4708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photos0-800x600.jpe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562" y="2143116"/>
            <a:ext cx="4231144" cy="3472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41592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i="1" dirty="0" smtClean="0">
                <a:solidFill>
                  <a:srgbClr val="FF0000"/>
                </a:solidFill>
              </a:rPr>
              <a:t>Человек- знаковая система</a:t>
            </a:r>
            <a:endParaRPr lang="ru-RU" sz="4800" b="1" i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robots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643050"/>
            <a:ext cx="4924612" cy="396002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1643051"/>
            <a:ext cx="4752528" cy="3802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5326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116632"/>
            <a:ext cx="606393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Сквер </a:t>
            </a:r>
          </a:p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«Секреты профессий»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58" r="15553"/>
          <a:stretch/>
        </p:blipFill>
        <p:spPr bwMode="auto">
          <a:xfrm>
            <a:off x="6181803" y="2996952"/>
            <a:ext cx="2962197" cy="3716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820" r="20968"/>
          <a:stretch/>
        </p:blipFill>
        <p:spPr bwMode="auto">
          <a:xfrm>
            <a:off x="179512" y="1989715"/>
            <a:ext cx="2442157" cy="4535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2996952"/>
            <a:ext cx="2266751" cy="1890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1354" y="332656"/>
            <a:ext cx="1908175" cy="14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2808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116632"/>
            <a:ext cx="671200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 «Соберите название профессии»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2586" y="4431569"/>
            <a:ext cx="2374486" cy="2317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 rot="20362748">
            <a:off x="485945" y="1879105"/>
            <a:ext cx="2267453" cy="1938992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00B050"/>
                </a:solidFill>
              </a:rPr>
              <a:t>з</a:t>
            </a:r>
            <a:r>
              <a:rPr lang="ru-RU" sz="4000" b="1" dirty="0" smtClean="0">
                <a:solidFill>
                  <a:srgbClr val="00B050"/>
                </a:solidFill>
              </a:rPr>
              <a:t>а     й    </a:t>
            </a:r>
            <a:r>
              <a:rPr lang="ru-RU" sz="4000" b="1" dirty="0" err="1" smtClean="0">
                <a:solidFill>
                  <a:srgbClr val="00B050"/>
                </a:solidFill>
              </a:rPr>
              <a:t>нер</a:t>
            </a:r>
            <a:endParaRPr lang="ru-RU" sz="4000" b="1" dirty="0" smtClean="0">
              <a:solidFill>
                <a:srgbClr val="00B050"/>
              </a:solidFill>
            </a:endParaRPr>
          </a:p>
          <a:p>
            <a:r>
              <a:rPr lang="ru-RU" sz="4000" b="1" dirty="0" smtClean="0">
                <a:solidFill>
                  <a:srgbClr val="00B050"/>
                </a:solidFill>
              </a:rPr>
              <a:t>      ди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 rot="1913007">
            <a:off x="6238589" y="1879105"/>
            <a:ext cx="2267453" cy="1938992"/>
          </a:xfrm>
          <a:prstGeom prst="rect">
            <a:avLst/>
          </a:prstGeom>
          <a:ln w="5715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4000" b="1" dirty="0" err="1" smtClean="0">
                <a:solidFill>
                  <a:srgbClr val="00B050"/>
                </a:solidFill>
              </a:rPr>
              <a:t>ский</a:t>
            </a:r>
            <a:r>
              <a:rPr lang="ru-RU" sz="4000" b="1" dirty="0" smtClean="0">
                <a:solidFill>
                  <a:srgbClr val="00B050"/>
                </a:solidFill>
              </a:rPr>
              <a:t>    ли    </a:t>
            </a:r>
            <a:r>
              <a:rPr lang="ru-RU" sz="4000" b="1" dirty="0" err="1" smtClean="0">
                <a:solidFill>
                  <a:srgbClr val="00B050"/>
                </a:solidFill>
              </a:rPr>
              <a:t>цей</a:t>
            </a:r>
            <a:endParaRPr lang="ru-RU" sz="4000" b="1" dirty="0" smtClean="0">
              <a:solidFill>
                <a:srgbClr val="00B050"/>
              </a:solidFill>
            </a:endParaRPr>
          </a:p>
          <a:p>
            <a:r>
              <a:rPr lang="ru-RU" sz="4000" b="1" dirty="0" smtClean="0">
                <a:solidFill>
                  <a:srgbClr val="00B050"/>
                </a:solidFill>
              </a:rPr>
              <a:t>      по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888475" y="4725144"/>
            <a:ext cx="2267453" cy="1938992"/>
          </a:xfrm>
          <a:prstGeom prst="rect">
            <a:avLst/>
          </a:prstGeom>
          <a:ln w="57150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B050"/>
                </a:solidFill>
              </a:rPr>
              <a:t>лог   то ор</a:t>
            </a:r>
          </a:p>
          <a:p>
            <a:r>
              <a:rPr lang="ru-RU" sz="4000" b="1" dirty="0" smtClean="0">
                <a:solidFill>
                  <a:srgbClr val="00B050"/>
                </a:solidFill>
              </a:rPr>
              <a:t>             ни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318971" y="2498539"/>
            <a:ext cx="2267453" cy="1938992"/>
          </a:xfrm>
          <a:prstGeom prst="rect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4000" b="1" dirty="0" err="1" smtClean="0">
                <a:solidFill>
                  <a:srgbClr val="00B050"/>
                </a:solidFill>
              </a:rPr>
              <a:t>щик</a:t>
            </a:r>
            <a:r>
              <a:rPr lang="ru-RU" sz="4000" b="1" dirty="0" smtClean="0">
                <a:solidFill>
                  <a:srgbClr val="00B050"/>
                </a:solidFill>
              </a:rPr>
              <a:t>    ли те</a:t>
            </a:r>
          </a:p>
          <a:p>
            <a:r>
              <a:rPr lang="ru-RU" sz="4000" b="1" dirty="0" smtClean="0">
                <a:solidFill>
                  <a:srgbClr val="00B050"/>
                </a:solidFill>
              </a:rPr>
              <a:t>             й</a:t>
            </a:r>
            <a:endParaRPr lang="ru-RU" sz="4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619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 animBg="1"/>
      <p:bldP spid="13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4930661"/>
            <a:ext cx="67687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490666" y="116630"/>
            <a:ext cx="366318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b="1" i="1" dirty="0" smtClean="0">
                <a:solidFill>
                  <a:srgbClr val="FF0000"/>
                </a:solidFill>
              </a:rPr>
              <a:t>Дизайнер</a:t>
            </a:r>
            <a:r>
              <a:rPr lang="ru-RU" sz="6000" b="1" dirty="0" smtClean="0">
                <a:solidFill>
                  <a:srgbClr val="FF0000"/>
                </a:solidFill>
              </a:rPr>
              <a:t> 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11" name="AutoShape 6" descr="http://wiki.kspu.kr.ua/images/thumb/1/1a/Teachers-goroscope.png/1148px-Teachers-goroscope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3" name="AutoShape 8" descr="http://wiki.kspu.kr.ua/images/thumb/1/1a/Teachers-goroscope.png/1148px-Teachers-goroscope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464" y="1132292"/>
            <a:ext cx="7634276" cy="57257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033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761</TotalTime>
  <Words>47</Words>
  <Application>Microsoft Office PowerPoint</Application>
  <PresentationFormat>Экран (4:3)</PresentationFormat>
  <Paragraphs>21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Человек-художественный образ</vt:lpstr>
      <vt:lpstr>Человек-природа</vt:lpstr>
      <vt:lpstr>Человек-техника</vt:lpstr>
      <vt:lpstr>Человек-человек</vt:lpstr>
      <vt:lpstr>Человек- знаковая система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Профессий хороших на свете не счесть </dc:title>
  <dc:creator>HOME</dc:creator>
  <cp:lastModifiedBy>User</cp:lastModifiedBy>
  <cp:revision>84</cp:revision>
  <dcterms:created xsi:type="dcterms:W3CDTF">2018-02-15T08:03:03Z</dcterms:created>
  <dcterms:modified xsi:type="dcterms:W3CDTF">2019-12-11T10:55:15Z</dcterms:modified>
</cp:coreProperties>
</file>