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2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gif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332655"/>
            <a:ext cx="6725624" cy="37856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Физкультминутка</a:t>
            </a:r>
          </a:p>
          <a:p>
            <a:endParaRPr lang="ru-RU" sz="6000" b="1" dirty="0">
              <a:solidFill>
                <a:srgbClr val="FF0000"/>
              </a:solidFill>
            </a:endParaRPr>
          </a:p>
          <a:p>
            <a:endParaRPr lang="ru-RU" sz="6000" b="1" dirty="0" smtClean="0">
              <a:solidFill>
                <a:srgbClr val="FF0000"/>
              </a:solidFill>
            </a:endParaRPr>
          </a:p>
          <a:p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12190">
            <a:off x="789506" y="1412776"/>
            <a:ext cx="1550246" cy="1927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9366">
            <a:off x="7020272" y="1628800"/>
            <a:ext cx="1660983" cy="2000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4412952"/>
            <a:ext cx="2204864" cy="2204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12312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106783" y="6044342"/>
            <a:ext cx="353406" cy="353406"/>
          </a:xfrm>
          <a:prstGeom prst="rect">
            <a:avLst/>
          </a:prstGeom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628800"/>
            <a:ext cx="2830926" cy="2784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533" y="4414440"/>
            <a:ext cx="2198219" cy="2293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5" name="Picture 9" descr="http://m.gifmania.us/Animated-Gifs-People/Free-Animations-Professions/Images-Jugglers/Clown-Juggling-60045.gif"/>
          <p:cNvPicPr>
            <a:picLocks noChangeAspect="1" noChangeArrowheads="1" noCrop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4771035"/>
            <a:ext cx="1573374" cy="1846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72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1528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</TotalTime>
  <Words>1</Words>
  <Application>Microsoft Office PowerPoint</Application>
  <PresentationFormat>Экран (4:3)</PresentationFormat>
  <Paragraphs>2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Профессий хороших на свете не счесть </dc:title>
  <dc:creator>HOME</dc:creator>
  <cp:lastModifiedBy>User</cp:lastModifiedBy>
  <cp:revision>85</cp:revision>
  <dcterms:created xsi:type="dcterms:W3CDTF">2018-02-15T08:03:03Z</dcterms:created>
  <dcterms:modified xsi:type="dcterms:W3CDTF">2019-12-11T10:46:50Z</dcterms:modified>
</cp:coreProperties>
</file>