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6" r:id="rId35"/>
    <p:sldId id="297" r:id="rId36"/>
    <p:sldId id="299" r:id="rId37"/>
    <p:sldId id="300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315" r:id="rId52"/>
    <p:sldId id="316" r:id="rId53"/>
    <p:sldId id="317" r:id="rId54"/>
    <p:sldId id="318" r:id="rId55"/>
    <p:sldId id="319" r:id="rId56"/>
    <p:sldId id="320" r:id="rId57"/>
    <p:sldId id="321" r:id="rId58"/>
    <p:sldId id="322" r:id="rId59"/>
    <p:sldId id="324" r:id="rId60"/>
  </p:sldIdLst>
  <p:sldSz cx="9144000" cy="6858000" type="screen4x3"/>
  <p:notesSz cx="6858000" cy="9144000"/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0A93275-F615-438D-B00F-5392B2EEFD73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B59DC34-5CF6-49B6-88BB-CEF8D7E08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BF8C36-27CB-46AB-BE60-74781A4B0F7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1C9DF-2609-4CF5-992C-CA34D41D6E0C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2B152-7194-444A-A33E-1042503E2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B2B39-B772-4B8D-88C7-ACF500D15A83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70A6B-E670-448F-B2C1-EFD0FF192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F2D35-BC32-4011-9C42-CB5E1C6B748F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C2146-8767-4FB1-B5E9-5C4E0CA76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2BBC6-CFE5-4952-B8F3-550F3E7D0C60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33606-73B8-4F9F-8B8E-046E7EB2C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9CEBA-CB61-4273-A936-660FFBECB146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CC56C-3D82-4A26-98F8-955AAFC46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327F-750F-431B-A76C-0326CE84BB36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6202C-2C40-43A4-8A8B-5BD7760B8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09FF4-59AD-4F01-9A7D-B0B4F86143B4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FA97-D6FD-4923-A49F-8BD3C6A4A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B1314-916C-4FA7-BC9B-828F334F90B7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AED3C-0779-4D2D-A305-E1B5C291B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7C96B-EC06-494B-83EE-D044B1ACFDAB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6B3D3-DE3F-4FE1-83AE-65410F9D0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EAACA-61BE-4DDD-B896-C538561D605E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653FA-7497-4A71-A570-C8251F9F6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B6995-B046-43FC-B195-2E1B0BBDAA89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E26D2-FFAB-4D16-B9B2-FF6B8B0C5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10D3F8-27AA-4A1E-B8F9-2878FBFE7E7E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E9D0A2-D6A9-41B9-A155-C73BDB25D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i (88).jpg"/>
          <p:cNvPicPr>
            <a:picLocks noGrp="1" noChangeAspect="1"/>
          </p:cNvPicPr>
          <p:nvPr isPhoto="1"/>
        </p:nvPicPr>
        <p:blipFill>
          <a:blip r:embed="rId3"/>
          <a:srcRect/>
          <a:stretch>
            <a:fillRect/>
          </a:stretch>
        </p:blipFill>
        <p:spPr bwMode="auto">
          <a:xfrm>
            <a:off x="714348" y="714356"/>
            <a:ext cx="7715271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i (80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7613888" cy="542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i (79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928670"/>
            <a:ext cx="7067567" cy="473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i (78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928670"/>
            <a:ext cx="7143800" cy="507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i (77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7572428" cy="507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i (76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854075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i (74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854075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i (73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7358114" cy="507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i (72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000125"/>
            <a:ext cx="8358188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i (69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699246"/>
            <a:ext cx="7085917" cy="558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i (68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51550"/>
            <a:ext cx="8010523" cy="5449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i (89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536287" cy="535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i (67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28688"/>
            <a:ext cx="771525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i (66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785813" y="857250"/>
            <a:ext cx="7643812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i (65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928688"/>
            <a:ext cx="8072437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i (64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857250"/>
            <a:ext cx="7215188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i (63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50" y="928688"/>
            <a:ext cx="7572375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i (62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1000125"/>
            <a:ext cx="74295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 descr="i (60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928688"/>
            <a:ext cx="6929437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i (59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928688"/>
            <a:ext cx="7072313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" descr="i (58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75" y="1143000"/>
            <a:ext cx="6572250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" descr="i (57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88" y="1000125"/>
            <a:ext cx="6858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i (87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7566761" cy="557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" descr="i (56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1000125"/>
            <a:ext cx="7358062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" descr="i (55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071563"/>
            <a:ext cx="6500813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 descr="i (54).jpg"/>
          <p:cNvPicPr>
            <a:picLocks noGrp="1" noChangeAspect="1"/>
          </p:cNvPicPr>
          <p:nvPr isPhoto="1"/>
        </p:nvPicPr>
        <p:blipFill>
          <a:blip r:embed="rId2" cstate="email"/>
          <a:srcRect t="-1327"/>
          <a:stretch>
            <a:fillRect/>
          </a:stretch>
        </p:blipFill>
        <p:spPr bwMode="auto">
          <a:xfrm>
            <a:off x="857250" y="785813"/>
            <a:ext cx="714375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1" descr="i (53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1071563"/>
            <a:ext cx="7358063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1" descr="i (51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1000125"/>
            <a:ext cx="7500937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1" descr="i (50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928688"/>
            <a:ext cx="7215187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1" descr="i (48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1071563"/>
            <a:ext cx="7286625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1" descr="i (47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928688"/>
            <a:ext cx="828675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1" descr="i (45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928688"/>
            <a:ext cx="742950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Рисунок 1" descr="i (44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000125"/>
            <a:ext cx="7358063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i (86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857232"/>
            <a:ext cx="6786610" cy="5265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1" descr="i (43).jpg"/>
          <p:cNvPicPr>
            <a:picLocks noGrp="1" noChangeAspect="1"/>
          </p:cNvPicPr>
          <p:nvPr isPhoto="1"/>
        </p:nvPicPr>
        <p:blipFill>
          <a:blip r:embed="rId2" cstate="email"/>
          <a:srcRect t="-1329"/>
          <a:stretch>
            <a:fillRect/>
          </a:stretch>
        </p:blipFill>
        <p:spPr bwMode="auto">
          <a:xfrm>
            <a:off x="928688" y="785813"/>
            <a:ext cx="7572375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Рисунок 1" descr="i (42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928688"/>
            <a:ext cx="7215187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Рисунок 1" descr="i (41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38" y="928688"/>
            <a:ext cx="7286625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Рисунок 1" descr="i (40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75" y="1000125"/>
            <a:ext cx="6858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Рисунок 1" descr="i (39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1000125"/>
            <a:ext cx="771525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Рисунок 1" descr="i (38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928688"/>
            <a:ext cx="7500937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Рисунок 1" descr="i (37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857250" y="928688"/>
            <a:ext cx="7500938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Рисунок 1" descr="i (36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1071563"/>
            <a:ext cx="7358063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Рисунок 1" descr="i (35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50" y="1000125"/>
            <a:ext cx="74295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Рисунок 1" descr="i (32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000125"/>
            <a:ext cx="7000875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i (85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857233"/>
            <a:ext cx="6929486" cy="5417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Рисунок 1" descr="i (31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928688"/>
            <a:ext cx="771525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Рисунок 1" descr="i (30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854075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Рисунок 1" descr="i (29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1000125"/>
            <a:ext cx="7572375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Рисунок 1" descr="i (28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1000125"/>
            <a:ext cx="7286625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Рисунок 1" descr="i (27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50" y="857250"/>
            <a:ext cx="74295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Рисунок 1" descr="i (26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928688"/>
            <a:ext cx="7215188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Рисунок 1" descr="i (25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1000125"/>
            <a:ext cx="7643812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Рисунок 1" descr="i (24).jpg"/>
          <p:cNvPicPr>
            <a:picLocks noGrp="1" noChangeAspect="1"/>
          </p:cNvPicPr>
          <p:nvPr isPhoto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000125"/>
            <a:ext cx="74295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Рисунок 1" descr="i (23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071563"/>
            <a:ext cx="6929438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Рисунок 1" descr="i (21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736600" y="500063"/>
            <a:ext cx="7764463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i (84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7443997" cy="542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i (83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1270580" y="1071546"/>
            <a:ext cx="7174915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i (82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57232"/>
            <a:ext cx="7286676" cy="5132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i (81)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8"/>
            <a:ext cx="7377025" cy="530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</Words>
  <Application>Microsoft Office PowerPoint</Application>
  <PresentationFormat>Экран (4:3)</PresentationFormat>
  <Paragraphs>1</Paragraphs>
  <Slides>59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2019-12-11T13:54:32Z</dcterms:created>
  <dcterms:modified xsi:type="dcterms:W3CDTF">2019-12-11T15:23:17Z</dcterms:modified>
</cp:coreProperties>
</file>