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7" r:id="rId2"/>
    <p:sldId id="298" r:id="rId3"/>
    <p:sldId id="299" r:id="rId4"/>
    <p:sldId id="300" r:id="rId5"/>
    <p:sldId id="302" r:id="rId6"/>
    <p:sldId id="284" r:id="rId7"/>
    <p:sldId id="286" r:id="rId8"/>
    <p:sldId id="29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76EF-FE1B-4817-AA9B-73EBAC2133EC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F765A-F1C2-4B23-9DAF-831C7B6594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0185"/>
            <a:ext cx="8892480" cy="666618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9"/>
            <a:ext cx="8424936" cy="1944215"/>
          </a:xfrm>
        </p:spPr>
        <p:txBody>
          <a:bodyPr>
            <a:normAutofit fontScale="25000" lnSpcReduction="20000"/>
          </a:bodyPr>
          <a:lstStyle/>
          <a:p>
            <a:endParaRPr lang="ru-RU" sz="14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9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«Арктические пустыни. Деятельность людей»</a:t>
            </a:r>
          </a:p>
          <a:p>
            <a:r>
              <a:rPr lang="ru-RU" sz="19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400" dirty="0"/>
          </a:p>
        </p:txBody>
      </p:sp>
      <p:sp>
        <p:nvSpPr>
          <p:cNvPr id="5" name="TextBox 4"/>
          <p:cNvSpPr txBox="1"/>
          <p:nvPr/>
        </p:nvSpPr>
        <p:spPr>
          <a:xfrm>
            <a:off x="6634467" y="5883321"/>
            <a:ext cx="2687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Семеренко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713497" cy="65351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1772816"/>
            <a:ext cx="8229600" cy="125272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92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652"/>
            <a:ext cx="8857513" cy="66431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3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7" y="338328"/>
            <a:ext cx="8983885" cy="59094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08520" y="338329"/>
            <a:ext cx="9252519" cy="503488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Процесс освоения Формирование сети организаций коренных народов Арктики приходится на 20-й век. Однако процесс освоения начался гораздо раньше. Более 30 000 лет назад древние люди впервые ступили на эти земли. Тогда по территории Арктики бродили тысячи голов оленей и быков. Древние люди потихоньку добрались и до Арктики, пересекая границы Азии, Китая и Монголии. </a:t>
            </a:r>
          </a:p>
        </p:txBody>
      </p:sp>
    </p:spTree>
    <p:extLst>
      <p:ext uri="{BB962C8B-B14F-4D97-AF65-F5344CB8AC3E}">
        <p14:creationId xmlns:p14="http://schemas.microsoft.com/office/powerpoint/2010/main" val="28504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8640"/>
            <a:ext cx="7408333" cy="593752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Первые жители, которые пришли на эту землю более 30 000 лет назад, так и остались здесь. По статистическим данным, коренные жители Арктики - это представители 17 разных народов. Данные социальные группы отличаются друг от друга индивидуальным родным языком, традициями, привязанностями, культурными и социологическими институтами и ценностями. Как правило, коренные народы Арктики немногочисленны. Их количество редко превышает 50 000 человек.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2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6274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Арктика и человек</a:t>
            </a:r>
          </a:p>
          <a:p>
            <a:pPr algn="ctr"/>
            <a:endParaRPr lang="ru-RU" sz="4000" b="1" u="sng" dirty="0" smtClean="0"/>
          </a:p>
          <a:p>
            <a:r>
              <a:rPr lang="ru-RU" sz="2800" b="1" dirty="0" smtClean="0"/>
              <a:t>*Постоянных поселений людей нет</a:t>
            </a:r>
          </a:p>
          <a:p>
            <a:r>
              <a:rPr lang="ru-RU" sz="2800" b="1" dirty="0" smtClean="0"/>
              <a:t>*Однако люди здесь живут.</a:t>
            </a:r>
          </a:p>
          <a:p>
            <a:r>
              <a:rPr lang="ru-RU" sz="2800" b="1" dirty="0" smtClean="0"/>
              <a:t>*По Северному морскому пути движутся торговые суда.</a:t>
            </a:r>
          </a:p>
          <a:p>
            <a:r>
              <a:rPr lang="ru-RU" sz="2800" b="1" dirty="0" smtClean="0"/>
              <a:t>*Много научных станций.</a:t>
            </a:r>
          </a:p>
          <a:p>
            <a:r>
              <a:rPr lang="ru-RU" sz="2800" b="1" dirty="0" smtClean="0"/>
              <a:t>*Полярники наблюдают за погодой.</a:t>
            </a:r>
          </a:p>
          <a:p>
            <a:r>
              <a:rPr lang="ru-RU" sz="2800" b="1" dirty="0" smtClean="0"/>
              <a:t>*В морях Арктики занимаются рыболовством.</a:t>
            </a:r>
          </a:p>
          <a:p>
            <a:r>
              <a:rPr lang="ru-RU" sz="2800" dirty="0" smtClean="0"/>
              <a:t>*</a:t>
            </a:r>
            <a:r>
              <a:rPr lang="ru-RU" sz="2800" b="1" dirty="0" smtClean="0"/>
              <a:t>Льды Арктики имеют огромное значение для климатической системы Земли. Ледяная шапка отражает солнечные лучи и таким образом не даёт планете перегреться.</a:t>
            </a:r>
          </a:p>
          <a:p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4627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Природа в опасности</a:t>
            </a:r>
          </a:p>
          <a:p>
            <a:pPr algn="ctr"/>
            <a:endParaRPr lang="ru-RU" sz="4000" b="1" u="sng" dirty="0" smtClean="0"/>
          </a:p>
          <a:p>
            <a:r>
              <a:rPr lang="ru-RU" sz="2800" b="1" dirty="0" smtClean="0"/>
              <a:t>*</a:t>
            </a:r>
            <a:r>
              <a:rPr lang="ru-RU" sz="3600" b="1" dirty="0" smtClean="0"/>
              <a:t>Неумеренная охота</a:t>
            </a:r>
          </a:p>
          <a:p>
            <a:r>
              <a:rPr lang="ru-RU" sz="3600" b="1" dirty="0" smtClean="0"/>
              <a:t>*В воду попадает мусор, вредные вещества с судов</a:t>
            </a:r>
          </a:p>
          <a:p>
            <a:endParaRPr lang="ru-RU" sz="3600" b="1" dirty="0" smtClean="0"/>
          </a:p>
          <a:p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65920" y="369495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СПАСИБО ЗА ВНИМАНИЕ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226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Teacher_110</dc:creator>
  <cp:lastModifiedBy>Admin</cp:lastModifiedBy>
  <cp:revision>30</cp:revision>
  <dcterms:created xsi:type="dcterms:W3CDTF">2013-10-10T16:58:07Z</dcterms:created>
  <dcterms:modified xsi:type="dcterms:W3CDTF">2019-12-11T11:44:02Z</dcterms:modified>
</cp:coreProperties>
</file>