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5" r:id="rId8"/>
    <p:sldId id="262" r:id="rId9"/>
    <p:sldId id="26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37" autoAdjust="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E95EDE-3AF8-4604-AA76-0DDB3A8C9767}" type="doc">
      <dgm:prSet loTypeId="urn:microsoft.com/office/officeart/2008/layout/LinedList" loCatId="list" qsTypeId="urn:microsoft.com/office/officeart/2005/8/quickstyle/simple2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9E67C15-0258-404E-81AB-851C313BC63D}">
      <dgm:prSet/>
      <dgm:spPr/>
      <dgm:t>
        <a:bodyPr/>
        <a:lstStyle/>
        <a:p>
          <a:r>
            <a:rPr lang="ru-RU" b="1" baseline="0" dirty="0">
              <a:latin typeface="Calibri" panose="020F0502020204030204" pitchFamily="34" charset="0"/>
              <a:cs typeface="Calibri" panose="020F0502020204030204" pitchFamily="34" charset="0"/>
            </a:rPr>
            <a:t>1. Барьеры понимания и восприятия</a:t>
          </a:r>
          <a:endParaRPr lang="en-US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C309261-2B1F-4A07-A37E-C0A7E1940CDE}" type="parTrans" cxnId="{63DED931-4211-49AA-A417-9DA9B80033FF}">
      <dgm:prSet/>
      <dgm:spPr/>
      <dgm:t>
        <a:bodyPr/>
        <a:lstStyle/>
        <a:p>
          <a:endParaRPr lang="en-US"/>
        </a:p>
      </dgm:t>
    </dgm:pt>
    <dgm:pt modelId="{5D19BE03-977D-4C2D-9272-6CED34EE5173}" type="sibTrans" cxnId="{63DED931-4211-49AA-A417-9DA9B80033FF}">
      <dgm:prSet/>
      <dgm:spPr/>
      <dgm:t>
        <a:bodyPr/>
        <a:lstStyle/>
        <a:p>
          <a:endParaRPr lang="en-US"/>
        </a:p>
      </dgm:t>
    </dgm:pt>
    <dgm:pt modelId="{602A01E9-9C7B-46E4-A08D-36723D501482}">
      <dgm:prSet/>
      <dgm:spPr/>
      <dgm:t>
        <a:bodyPr/>
        <a:lstStyle/>
        <a:p>
          <a:r>
            <a:rPr lang="ru-RU" b="1" baseline="0" dirty="0">
              <a:latin typeface="Calibri" panose="020F0502020204030204" pitchFamily="34" charset="0"/>
              <a:cs typeface="Calibri" panose="020F0502020204030204" pitchFamily="34" charset="0"/>
            </a:rPr>
            <a:t>2. Барьеры взаимодействия</a:t>
          </a:r>
          <a:endParaRPr lang="en-US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14F37E8-0A6E-44C7-9902-F385A22E6552}" type="parTrans" cxnId="{AB7C6742-71EE-4C12-B678-ED26CA82E05A}">
      <dgm:prSet/>
      <dgm:spPr/>
      <dgm:t>
        <a:bodyPr/>
        <a:lstStyle/>
        <a:p>
          <a:endParaRPr lang="en-US"/>
        </a:p>
      </dgm:t>
    </dgm:pt>
    <dgm:pt modelId="{9F91734D-18C1-4520-9C67-E8442CBA67E3}" type="sibTrans" cxnId="{AB7C6742-71EE-4C12-B678-ED26CA82E05A}">
      <dgm:prSet/>
      <dgm:spPr/>
      <dgm:t>
        <a:bodyPr/>
        <a:lstStyle/>
        <a:p>
          <a:endParaRPr lang="en-US"/>
        </a:p>
      </dgm:t>
    </dgm:pt>
    <dgm:pt modelId="{954BDAAA-55F6-4DD9-88F7-2BFDAD063363}">
      <dgm:prSet/>
      <dgm:spPr/>
      <dgm:t>
        <a:bodyPr/>
        <a:lstStyle/>
        <a:p>
          <a:r>
            <a:rPr lang="ru-RU" b="1" baseline="0" dirty="0">
              <a:latin typeface="Calibri" panose="020F0502020204030204" pitchFamily="34" charset="0"/>
              <a:cs typeface="Calibri" panose="020F0502020204030204" pitchFamily="34" charset="0"/>
            </a:rPr>
            <a:t>3. Барьер коммуникации</a:t>
          </a:r>
          <a:br>
            <a:rPr lang="ru-RU" b="1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endParaRPr lang="en-US" b="1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3B1397E-39FF-42EF-9EE2-3424A1DAE327}" type="parTrans" cxnId="{DD8D7DC3-CBDC-4A75-8434-C042B824346A}">
      <dgm:prSet/>
      <dgm:spPr/>
      <dgm:t>
        <a:bodyPr/>
        <a:lstStyle/>
        <a:p>
          <a:endParaRPr lang="en-US"/>
        </a:p>
      </dgm:t>
    </dgm:pt>
    <dgm:pt modelId="{640AC597-30D7-4162-A000-99358D001A2F}" type="sibTrans" cxnId="{DD8D7DC3-CBDC-4A75-8434-C042B824346A}">
      <dgm:prSet/>
      <dgm:spPr/>
      <dgm:t>
        <a:bodyPr/>
        <a:lstStyle/>
        <a:p>
          <a:endParaRPr lang="en-US"/>
        </a:p>
      </dgm:t>
    </dgm:pt>
    <dgm:pt modelId="{2D4D75DB-878D-4635-A9D6-E011A846E4A9}" type="pres">
      <dgm:prSet presAssocID="{BDE95EDE-3AF8-4604-AA76-0DDB3A8C9767}" presName="vert0" presStyleCnt="0">
        <dgm:presLayoutVars>
          <dgm:dir/>
          <dgm:animOne val="branch"/>
          <dgm:animLvl val="lvl"/>
        </dgm:presLayoutVars>
      </dgm:prSet>
      <dgm:spPr/>
    </dgm:pt>
    <dgm:pt modelId="{5F14E8E7-9E0C-4C25-8BE9-8EC6480D61FA}" type="pres">
      <dgm:prSet presAssocID="{29E67C15-0258-404E-81AB-851C313BC63D}" presName="thickLine" presStyleLbl="alignNode1" presStyleIdx="0" presStyleCnt="3"/>
      <dgm:spPr/>
    </dgm:pt>
    <dgm:pt modelId="{18A761B1-A2A2-4317-B872-DD8D49F44DB2}" type="pres">
      <dgm:prSet presAssocID="{29E67C15-0258-404E-81AB-851C313BC63D}" presName="horz1" presStyleCnt="0"/>
      <dgm:spPr/>
    </dgm:pt>
    <dgm:pt modelId="{FD8FF922-BD75-4570-8A10-1533213596C7}" type="pres">
      <dgm:prSet presAssocID="{29E67C15-0258-404E-81AB-851C313BC63D}" presName="tx1" presStyleLbl="revTx" presStyleIdx="0" presStyleCnt="3"/>
      <dgm:spPr/>
    </dgm:pt>
    <dgm:pt modelId="{2B63E126-97D6-4DE6-89AC-18F26BADBBF2}" type="pres">
      <dgm:prSet presAssocID="{29E67C15-0258-404E-81AB-851C313BC63D}" presName="vert1" presStyleCnt="0"/>
      <dgm:spPr/>
    </dgm:pt>
    <dgm:pt modelId="{18157D85-E3A7-4A03-8BE1-0733B48EF639}" type="pres">
      <dgm:prSet presAssocID="{602A01E9-9C7B-46E4-A08D-36723D501482}" presName="thickLine" presStyleLbl="alignNode1" presStyleIdx="1" presStyleCnt="3"/>
      <dgm:spPr/>
    </dgm:pt>
    <dgm:pt modelId="{5DE1A035-51B5-4B64-A434-199D7B60A946}" type="pres">
      <dgm:prSet presAssocID="{602A01E9-9C7B-46E4-A08D-36723D501482}" presName="horz1" presStyleCnt="0"/>
      <dgm:spPr/>
    </dgm:pt>
    <dgm:pt modelId="{2E12498B-7DF0-4FE7-9B89-407F831CA473}" type="pres">
      <dgm:prSet presAssocID="{602A01E9-9C7B-46E4-A08D-36723D501482}" presName="tx1" presStyleLbl="revTx" presStyleIdx="1" presStyleCnt="3"/>
      <dgm:spPr/>
    </dgm:pt>
    <dgm:pt modelId="{16AAC1F0-E40E-4EA4-BE42-ABD0FBFA7AE6}" type="pres">
      <dgm:prSet presAssocID="{602A01E9-9C7B-46E4-A08D-36723D501482}" presName="vert1" presStyleCnt="0"/>
      <dgm:spPr/>
    </dgm:pt>
    <dgm:pt modelId="{30D2F02D-5F9D-47DD-9AEA-79E1F99DE07C}" type="pres">
      <dgm:prSet presAssocID="{954BDAAA-55F6-4DD9-88F7-2BFDAD063363}" presName="thickLine" presStyleLbl="alignNode1" presStyleIdx="2" presStyleCnt="3"/>
      <dgm:spPr/>
    </dgm:pt>
    <dgm:pt modelId="{EF727E09-1059-4352-BDB4-977E5C8BFC05}" type="pres">
      <dgm:prSet presAssocID="{954BDAAA-55F6-4DD9-88F7-2BFDAD063363}" presName="horz1" presStyleCnt="0"/>
      <dgm:spPr/>
    </dgm:pt>
    <dgm:pt modelId="{76FF4F57-281D-499D-9B30-FC7B9F75005B}" type="pres">
      <dgm:prSet presAssocID="{954BDAAA-55F6-4DD9-88F7-2BFDAD063363}" presName="tx1" presStyleLbl="revTx" presStyleIdx="2" presStyleCnt="3"/>
      <dgm:spPr/>
    </dgm:pt>
    <dgm:pt modelId="{128166AF-1435-42BB-9F0C-6403887BCEF0}" type="pres">
      <dgm:prSet presAssocID="{954BDAAA-55F6-4DD9-88F7-2BFDAD063363}" presName="vert1" presStyleCnt="0"/>
      <dgm:spPr/>
    </dgm:pt>
  </dgm:ptLst>
  <dgm:cxnLst>
    <dgm:cxn modelId="{2FD1850D-9FB4-49D0-9471-22F1E56BD8EA}" type="presOf" srcId="{BDE95EDE-3AF8-4604-AA76-0DDB3A8C9767}" destId="{2D4D75DB-878D-4635-A9D6-E011A846E4A9}" srcOrd="0" destOrd="0" presId="urn:microsoft.com/office/officeart/2008/layout/LinedList"/>
    <dgm:cxn modelId="{63DED931-4211-49AA-A417-9DA9B80033FF}" srcId="{BDE95EDE-3AF8-4604-AA76-0DDB3A8C9767}" destId="{29E67C15-0258-404E-81AB-851C313BC63D}" srcOrd="0" destOrd="0" parTransId="{6C309261-2B1F-4A07-A37E-C0A7E1940CDE}" sibTransId="{5D19BE03-977D-4C2D-9272-6CED34EE5173}"/>
    <dgm:cxn modelId="{AB7C6742-71EE-4C12-B678-ED26CA82E05A}" srcId="{BDE95EDE-3AF8-4604-AA76-0DDB3A8C9767}" destId="{602A01E9-9C7B-46E4-A08D-36723D501482}" srcOrd="1" destOrd="0" parTransId="{814F37E8-0A6E-44C7-9902-F385A22E6552}" sibTransId="{9F91734D-18C1-4520-9C67-E8442CBA67E3}"/>
    <dgm:cxn modelId="{AAFD347B-7B34-40F0-94AE-2207DC4C3876}" type="presOf" srcId="{602A01E9-9C7B-46E4-A08D-36723D501482}" destId="{2E12498B-7DF0-4FE7-9B89-407F831CA473}" srcOrd="0" destOrd="0" presId="urn:microsoft.com/office/officeart/2008/layout/LinedList"/>
    <dgm:cxn modelId="{72B76BC1-2892-4176-A599-166963A84A05}" type="presOf" srcId="{954BDAAA-55F6-4DD9-88F7-2BFDAD063363}" destId="{76FF4F57-281D-499D-9B30-FC7B9F75005B}" srcOrd="0" destOrd="0" presId="urn:microsoft.com/office/officeart/2008/layout/LinedList"/>
    <dgm:cxn modelId="{DD8D7DC3-CBDC-4A75-8434-C042B824346A}" srcId="{BDE95EDE-3AF8-4604-AA76-0DDB3A8C9767}" destId="{954BDAAA-55F6-4DD9-88F7-2BFDAD063363}" srcOrd="2" destOrd="0" parTransId="{C3B1397E-39FF-42EF-9EE2-3424A1DAE327}" sibTransId="{640AC597-30D7-4162-A000-99358D001A2F}"/>
    <dgm:cxn modelId="{4BA8C0DE-9A52-4DDC-BA5D-31AB44491ED9}" type="presOf" srcId="{29E67C15-0258-404E-81AB-851C313BC63D}" destId="{FD8FF922-BD75-4570-8A10-1533213596C7}" srcOrd="0" destOrd="0" presId="urn:microsoft.com/office/officeart/2008/layout/LinedList"/>
    <dgm:cxn modelId="{4197CE90-C46E-4B01-84A8-6B60E9F925A4}" type="presParOf" srcId="{2D4D75DB-878D-4635-A9D6-E011A846E4A9}" destId="{5F14E8E7-9E0C-4C25-8BE9-8EC6480D61FA}" srcOrd="0" destOrd="0" presId="urn:microsoft.com/office/officeart/2008/layout/LinedList"/>
    <dgm:cxn modelId="{B33BD840-281F-4DC6-A7FC-E497B7F9A99E}" type="presParOf" srcId="{2D4D75DB-878D-4635-A9D6-E011A846E4A9}" destId="{18A761B1-A2A2-4317-B872-DD8D49F44DB2}" srcOrd="1" destOrd="0" presId="urn:microsoft.com/office/officeart/2008/layout/LinedList"/>
    <dgm:cxn modelId="{C52C8533-63D8-4A93-9076-F8701E67193F}" type="presParOf" srcId="{18A761B1-A2A2-4317-B872-DD8D49F44DB2}" destId="{FD8FF922-BD75-4570-8A10-1533213596C7}" srcOrd="0" destOrd="0" presId="urn:microsoft.com/office/officeart/2008/layout/LinedList"/>
    <dgm:cxn modelId="{44EF863E-CC77-4B7E-914D-E047194291E7}" type="presParOf" srcId="{18A761B1-A2A2-4317-B872-DD8D49F44DB2}" destId="{2B63E126-97D6-4DE6-89AC-18F26BADBBF2}" srcOrd="1" destOrd="0" presId="urn:microsoft.com/office/officeart/2008/layout/LinedList"/>
    <dgm:cxn modelId="{66CCD94B-1DCC-41D5-8E93-1A85318F8CAF}" type="presParOf" srcId="{2D4D75DB-878D-4635-A9D6-E011A846E4A9}" destId="{18157D85-E3A7-4A03-8BE1-0733B48EF639}" srcOrd="2" destOrd="0" presId="urn:microsoft.com/office/officeart/2008/layout/LinedList"/>
    <dgm:cxn modelId="{FF2E6195-5F03-4CCE-9ACD-FDE3877E286A}" type="presParOf" srcId="{2D4D75DB-878D-4635-A9D6-E011A846E4A9}" destId="{5DE1A035-51B5-4B64-A434-199D7B60A946}" srcOrd="3" destOrd="0" presId="urn:microsoft.com/office/officeart/2008/layout/LinedList"/>
    <dgm:cxn modelId="{719D8272-0A48-4687-930F-156308BF5931}" type="presParOf" srcId="{5DE1A035-51B5-4B64-A434-199D7B60A946}" destId="{2E12498B-7DF0-4FE7-9B89-407F831CA473}" srcOrd="0" destOrd="0" presId="urn:microsoft.com/office/officeart/2008/layout/LinedList"/>
    <dgm:cxn modelId="{7750BF03-DB90-44B9-B2F7-A0F1C69F80C6}" type="presParOf" srcId="{5DE1A035-51B5-4B64-A434-199D7B60A946}" destId="{16AAC1F0-E40E-4EA4-BE42-ABD0FBFA7AE6}" srcOrd="1" destOrd="0" presId="urn:microsoft.com/office/officeart/2008/layout/LinedList"/>
    <dgm:cxn modelId="{91683DD0-FCFC-4E0C-8D31-6A02248540AA}" type="presParOf" srcId="{2D4D75DB-878D-4635-A9D6-E011A846E4A9}" destId="{30D2F02D-5F9D-47DD-9AEA-79E1F99DE07C}" srcOrd="4" destOrd="0" presId="urn:microsoft.com/office/officeart/2008/layout/LinedList"/>
    <dgm:cxn modelId="{56C5C512-DE52-485B-B86E-F4BBAB05D9BB}" type="presParOf" srcId="{2D4D75DB-878D-4635-A9D6-E011A846E4A9}" destId="{EF727E09-1059-4352-BDB4-977E5C8BFC05}" srcOrd="5" destOrd="0" presId="urn:microsoft.com/office/officeart/2008/layout/LinedList"/>
    <dgm:cxn modelId="{09E2170B-DB68-486B-ABC2-00E75245631E}" type="presParOf" srcId="{EF727E09-1059-4352-BDB4-977E5C8BFC05}" destId="{76FF4F57-281D-499D-9B30-FC7B9F75005B}" srcOrd="0" destOrd="0" presId="urn:microsoft.com/office/officeart/2008/layout/LinedList"/>
    <dgm:cxn modelId="{6C22CDC3-7142-4C64-AE97-3DC05E754F40}" type="presParOf" srcId="{EF727E09-1059-4352-BDB4-977E5C8BFC05}" destId="{128166AF-1435-42BB-9F0C-6403887BCEF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725318-86FB-4C1D-A61D-2AF9E430E345}" type="doc">
      <dgm:prSet loTypeId="urn:microsoft.com/office/officeart/2005/8/layout/vList2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19DF5CE-73D6-490E-9969-BF072693CA2D}">
      <dgm:prSet custT="1"/>
      <dgm:spPr/>
      <dgm:t>
        <a:bodyPr/>
        <a:lstStyle/>
        <a:p>
          <a:r>
            <a:rPr lang="ru-RU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Барьер негативных эмоций – побуждает в человеке эмоции(отвращения,  страха , презрения, обиды, стыда, вины и пр.</a:t>
          </a:r>
          <a:endParaRPr lang="en-US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2003468-4958-43FC-9614-3B4D71679585}" type="parTrans" cxnId="{40F29C49-C839-4587-9324-20E76BD59A7C}">
      <dgm:prSet/>
      <dgm:spPr/>
      <dgm:t>
        <a:bodyPr/>
        <a:lstStyle/>
        <a:p>
          <a:endParaRPr lang="en-US"/>
        </a:p>
      </dgm:t>
    </dgm:pt>
    <dgm:pt modelId="{E17FBBCD-5B51-4EFA-B793-5C9E7B976A59}" type="sibTrans" cxnId="{40F29C49-C839-4587-9324-20E76BD59A7C}">
      <dgm:prSet/>
      <dgm:spPr/>
      <dgm:t>
        <a:bodyPr/>
        <a:lstStyle/>
        <a:p>
          <a:endParaRPr lang="en-US"/>
        </a:p>
      </dgm:t>
    </dgm:pt>
    <dgm:pt modelId="{536B8AFB-AC91-4D04-A99D-77647A11A57F}">
      <dgm:prSet custT="1"/>
      <dgm:spPr/>
      <dgm:t>
        <a:bodyPr/>
        <a:lstStyle/>
        <a:p>
          <a:r>
            <a:rPr lang="ru-RU" sz="2000" baseline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ru-RU" sz="20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барьер стереотипов</a:t>
          </a:r>
          <a:endParaRPr lang="en-US" sz="20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86104F9-DB0D-4148-A92A-062262F54FFD}" type="parTrans" cxnId="{A5CB1962-78C6-4D5F-9255-AE332CC8DC1A}">
      <dgm:prSet/>
      <dgm:spPr/>
      <dgm:t>
        <a:bodyPr/>
        <a:lstStyle/>
        <a:p>
          <a:endParaRPr lang="en-US"/>
        </a:p>
      </dgm:t>
    </dgm:pt>
    <dgm:pt modelId="{211BCE15-EC96-4F2D-BFC2-019E170D13DD}" type="sibTrans" cxnId="{A5CB1962-78C6-4D5F-9255-AE332CC8DC1A}">
      <dgm:prSet/>
      <dgm:spPr/>
      <dgm:t>
        <a:bodyPr/>
        <a:lstStyle/>
        <a:p>
          <a:endParaRPr lang="en-US"/>
        </a:p>
      </dgm:t>
    </dgm:pt>
    <dgm:pt modelId="{F923F6D3-09D2-4933-A914-830DAE39C8E6}">
      <dgm:prSet custT="1"/>
      <dgm:spPr/>
      <dgm:t>
        <a:bodyPr/>
        <a:lstStyle/>
        <a:p>
          <a:r>
            <a:rPr lang="ru-RU" sz="2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барьер самозащиты</a:t>
          </a:r>
          <a:endParaRPr lang="en-US" sz="26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ADC10BE-E0C6-4259-A06C-C67AD4445E76}" type="parTrans" cxnId="{AD8E61EE-EF42-4B25-8CD8-3DD02ED8BBBD}">
      <dgm:prSet/>
      <dgm:spPr/>
      <dgm:t>
        <a:bodyPr/>
        <a:lstStyle/>
        <a:p>
          <a:endParaRPr lang="en-US"/>
        </a:p>
      </dgm:t>
    </dgm:pt>
    <dgm:pt modelId="{DD8F9736-FECF-424E-8ADE-193E58C89233}" type="sibTrans" cxnId="{AD8E61EE-EF42-4B25-8CD8-3DD02ED8BBBD}">
      <dgm:prSet/>
      <dgm:spPr/>
      <dgm:t>
        <a:bodyPr/>
        <a:lstStyle/>
        <a:p>
          <a:endParaRPr lang="en-US"/>
        </a:p>
      </dgm:t>
    </dgm:pt>
    <dgm:pt modelId="{5D460A90-9003-4C2F-A11D-2EEC32C2DCDF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эстетический барьер </a:t>
          </a:r>
          <a:endParaRPr lang="ru-RU" sz="2000" dirty="0">
            <a:solidFill>
              <a:schemeClr val="tx1">
                <a:lumMod val="95000"/>
                <a:lumOff val="5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65764DB-A4AC-4FBC-88C7-2A9BE5412DDD}" type="sibTrans" cxnId="{613BFDF0-BA7F-4511-BA8D-145C975DC9F6}">
      <dgm:prSet/>
      <dgm:spPr/>
      <dgm:t>
        <a:bodyPr/>
        <a:lstStyle/>
        <a:p>
          <a:endParaRPr lang="en-US"/>
        </a:p>
      </dgm:t>
    </dgm:pt>
    <dgm:pt modelId="{EAD9CF88-46ED-4916-B375-1D689D275890}" type="parTrans" cxnId="{613BFDF0-BA7F-4511-BA8D-145C975DC9F6}">
      <dgm:prSet/>
      <dgm:spPr/>
      <dgm:t>
        <a:bodyPr/>
        <a:lstStyle/>
        <a:p>
          <a:endParaRPr lang="en-US"/>
        </a:p>
      </dgm:t>
    </dgm:pt>
    <dgm:pt modelId="{F02225EA-D66D-44FD-8C19-2AAB893D9DF7}">
      <dgm:prSet custT="1"/>
      <dgm:spPr/>
      <dgm:t>
        <a:bodyPr/>
        <a:lstStyle/>
        <a:p>
          <a:r>
            <a: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эмоциональный барьер (заметны различия в социальном статусе)</a:t>
          </a:r>
        </a:p>
      </dgm:t>
    </dgm:pt>
    <dgm:pt modelId="{54DCB95C-E224-4EC3-A9C0-1B6515FDFA9E}" type="parTrans" cxnId="{093D0C0A-4245-4DCE-B38A-694EBD5C7178}">
      <dgm:prSet/>
      <dgm:spPr/>
      <dgm:t>
        <a:bodyPr/>
        <a:lstStyle/>
        <a:p>
          <a:endParaRPr lang="ru-RU"/>
        </a:p>
      </dgm:t>
    </dgm:pt>
    <dgm:pt modelId="{56E7C2AA-5F84-485E-8303-61A995051868}" type="sibTrans" cxnId="{093D0C0A-4245-4DCE-B38A-694EBD5C7178}">
      <dgm:prSet/>
      <dgm:spPr/>
      <dgm:t>
        <a:bodyPr/>
        <a:lstStyle/>
        <a:p>
          <a:endParaRPr lang="ru-RU"/>
        </a:p>
      </dgm:t>
    </dgm:pt>
    <dgm:pt modelId="{5EC80EF6-15A2-4019-B64D-1296603A9F44}" type="pres">
      <dgm:prSet presAssocID="{3A725318-86FB-4C1D-A61D-2AF9E430E345}" presName="linear" presStyleCnt="0">
        <dgm:presLayoutVars>
          <dgm:animLvl val="lvl"/>
          <dgm:resizeHandles val="exact"/>
        </dgm:presLayoutVars>
      </dgm:prSet>
      <dgm:spPr/>
    </dgm:pt>
    <dgm:pt modelId="{27B1C110-FCC6-4268-9F90-16EC681A2CA5}" type="pres">
      <dgm:prSet presAssocID="{5D460A90-9003-4C2F-A11D-2EEC32C2DCDF}" presName="parentText" presStyleLbl="node1" presStyleIdx="0" presStyleCnt="5" custLinFactNeighborX="2626" custLinFactNeighborY="-10767">
        <dgm:presLayoutVars>
          <dgm:chMax val="0"/>
          <dgm:bulletEnabled val="1"/>
        </dgm:presLayoutVars>
      </dgm:prSet>
      <dgm:spPr/>
    </dgm:pt>
    <dgm:pt modelId="{CB59E472-B74D-4D31-B943-6C0F1940E556}" type="pres">
      <dgm:prSet presAssocID="{D65764DB-A4AC-4FBC-88C7-2A9BE5412DDD}" presName="spacer" presStyleCnt="0"/>
      <dgm:spPr/>
    </dgm:pt>
    <dgm:pt modelId="{21C2003F-5D4E-4334-B5A9-6A706C143BBF}" type="pres">
      <dgm:prSet presAssocID="{F02225EA-D66D-44FD-8C19-2AAB893D9DF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B3B7DC1-82DE-48F3-A295-C0D26C280929}" type="pres">
      <dgm:prSet presAssocID="{56E7C2AA-5F84-485E-8303-61A995051868}" presName="spacer" presStyleCnt="0"/>
      <dgm:spPr/>
    </dgm:pt>
    <dgm:pt modelId="{6D4214EC-E44A-4C5F-944E-8C5988183191}" type="pres">
      <dgm:prSet presAssocID="{A19DF5CE-73D6-490E-9969-BF072693CA2D}" presName="parentText" presStyleLbl="node1" presStyleIdx="2" presStyleCnt="5" custScaleY="139954">
        <dgm:presLayoutVars>
          <dgm:chMax val="0"/>
          <dgm:bulletEnabled val="1"/>
        </dgm:presLayoutVars>
      </dgm:prSet>
      <dgm:spPr/>
    </dgm:pt>
    <dgm:pt modelId="{881D96EC-4580-49C7-B4E1-E4BB298C496E}" type="pres">
      <dgm:prSet presAssocID="{E17FBBCD-5B51-4EFA-B793-5C9E7B976A59}" presName="spacer" presStyleCnt="0"/>
      <dgm:spPr/>
    </dgm:pt>
    <dgm:pt modelId="{58D92520-CFE6-476C-A37A-B95A17FB9ED3}" type="pres">
      <dgm:prSet presAssocID="{536B8AFB-AC91-4D04-A99D-77647A11A57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6FE54BF-4307-4E49-8AA4-547421C00CFD}" type="pres">
      <dgm:prSet presAssocID="{211BCE15-EC96-4F2D-BFC2-019E170D13DD}" presName="spacer" presStyleCnt="0"/>
      <dgm:spPr/>
    </dgm:pt>
    <dgm:pt modelId="{B4B80889-761E-4E01-81E2-BE52F06668BF}" type="pres">
      <dgm:prSet presAssocID="{F923F6D3-09D2-4933-A914-830DAE39C8E6}" presName="parentText" presStyleLbl="node1" presStyleIdx="4" presStyleCnt="5" custLinFactNeighborX="-381" custLinFactNeighborY="-68479">
        <dgm:presLayoutVars>
          <dgm:chMax val="0"/>
          <dgm:bulletEnabled val="1"/>
        </dgm:presLayoutVars>
      </dgm:prSet>
      <dgm:spPr/>
    </dgm:pt>
  </dgm:ptLst>
  <dgm:cxnLst>
    <dgm:cxn modelId="{093D0C0A-4245-4DCE-B38A-694EBD5C7178}" srcId="{3A725318-86FB-4C1D-A61D-2AF9E430E345}" destId="{F02225EA-D66D-44FD-8C19-2AAB893D9DF7}" srcOrd="1" destOrd="0" parTransId="{54DCB95C-E224-4EC3-A9C0-1B6515FDFA9E}" sibTransId="{56E7C2AA-5F84-485E-8303-61A995051868}"/>
    <dgm:cxn modelId="{F0DFA73D-22E3-4E98-95A5-818B8F891C41}" type="presOf" srcId="{3A725318-86FB-4C1D-A61D-2AF9E430E345}" destId="{5EC80EF6-15A2-4019-B64D-1296603A9F44}" srcOrd="0" destOrd="0" presId="urn:microsoft.com/office/officeart/2005/8/layout/vList2"/>
    <dgm:cxn modelId="{A5CB1962-78C6-4D5F-9255-AE332CC8DC1A}" srcId="{3A725318-86FB-4C1D-A61D-2AF9E430E345}" destId="{536B8AFB-AC91-4D04-A99D-77647A11A57F}" srcOrd="3" destOrd="0" parTransId="{286104F9-DB0D-4148-A92A-062262F54FFD}" sibTransId="{211BCE15-EC96-4F2D-BFC2-019E170D13DD}"/>
    <dgm:cxn modelId="{4D357865-5ED3-422B-A658-0DC8F27855FC}" type="presOf" srcId="{F02225EA-D66D-44FD-8C19-2AAB893D9DF7}" destId="{21C2003F-5D4E-4334-B5A9-6A706C143BBF}" srcOrd="0" destOrd="0" presId="urn:microsoft.com/office/officeart/2005/8/layout/vList2"/>
    <dgm:cxn modelId="{40F29C49-C839-4587-9324-20E76BD59A7C}" srcId="{3A725318-86FB-4C1D-A61D-2AF9E430E345}" destId="{A19DF5CE-73D6-490E-9969-BF072693CA2D}" srcOrd="2" destOrd="0" parTransId="{82003468-4958-43FC-9614-3B4D71679585}" sibTransId="{E17FBBCD-5B51-4EFA-B793-5C9E7B976A59}"/>
    <dgm:cxn modelId="{0D532792-6E45-451E-8CCD-FA0C76AE4CA6}" type="presOf" srcId="{F923F6D3-09D2-4933-A914-830DAE39C8E6}" destId="{B4B80889-761E-4E01-81E2-BE52F06668BF}" srcOrd="0" destOrd="0" presId="urn:microsoft.com/office/officeart/2005/8/layout/vList2"/>
    <dgm:cxn modelId="{6FCF2AAD-5C6A-4A97-B39E-426EFCB2A8F7}" type="presOf" srcId="{A19DF5CE-73D6-490E-9969-BF072693CA2D}" destId="{6D4214EC-E44A-4C5F-944E-8C5988183191}" srcOrd="0" destOrd="0" presId="urn:microsoft.com/office/officeart/2005/8/layout/vList2"/>
    <dgm:cxn modelId="{8E6E89D1-454C-4F1D-91C1-9802DB2B3214}" type="presOf" srcId="{536B8AFB-AC91-4D04-A99D-77647A11A57F}" destId="{58D92520-CFE6-476C-A37A-B95A17FB9ED3}" srcOrd="0" destOrd="0" presId="urn:microsoft.com/office/officeart/2005/8/layout/vList2"/>
    <dgm:cxn modelId="{AD8E61EE-EF42-4B25-8CD8-3DD02ED8BBBD}" srcId="{3A725318-86FB-4C1D-A61D-2AF9E430E345}" destId="{F923F6D3-09D2-4933-A914-830DAE39C8E6}" srcOrd="4" destOrd="0" parTransId="{4ADC10BE-E0C6-4259-A06C-C67AD4445E76}" sibTransId="{DD8F9736-FECF-424E-8ADE-193E58C89233}"/>
    <dgm:cxn modelId="{613BFDF0-BA7F-4511-BA8D-145C975DC9F6}" srcId="{3A725318-86FB-4C1D-A61D-2AF9E430E345}" destId="{5D460A90-9003-4C2F-A11D-2EEC32C2DCDF}" srcOrd="0" destOrd="0" parTransId="{EAD9CF88-46ED-4916-B375-1D689D275890}" sibTransId="{D65764DB-A4AC-4FBC-88C7-2A9BE5412DDD}"/>
    <dgm:cxn modelId="{2DEFA7FB-4282-4DD6-BB9C-CC1F7FBE2BA5}" type="presOf" srcId="{5D460A90-9003-4C2F-A11D-2EEC32C2DCDF}" destId="{27B1C110-FCC6-4268-9F90-16EC681A2CA5}" srcOrd="0" destOrd="0" presId="urn:microsoft.com/office/officeart/2005/8/layout/vList2"/>
    <dgm:cxn modelId="{C1F9CB80-B62B-4496-AEA4-623E5801CBA6}" type="presParOf" srcId="{5EC80EF6-15A2-4019-B64D-1296603A9F44}" destId="{27B1C110-FCC6-4268-9F90-16EC681A2CA5}" srcOrd="0" destOrd="0" presId="urn:microsoft.com/office/officeart/2005/8/layout/vList2"/>
    <dgm:cxn modelId="{40B0462F-800D-4A7D-ADE5-DF37389B4C82}" type="presParOf" srcId="{5EC80EF6-15A2-4019-B64D-1296603A9F44}" destId="{CB59E472-B74D-4D31-B943-6C0F1940E556}" srcOrd="1" destOrd="0" presId="urn:microsoft.com/office/officeart/2005/8/layout/vList2"/>
    <dgm:cxn modelId="{EDCC8091-5607-4438-99F7-49012AE0E465}" type="presParOf" srcId="{5EC80EF6-15A2-4019-B64D-1296603A9F44}" destId="{21C2003F-5D4E-4334-B5A9-6A706C143BBF}" srcOrd="2" destOrd="0" presId="urn:microsoft.com/office/officeart/2005/8/layout/vList2"/>
    <dgm:cxn modelId="{070F4415-C82B-4491-851E-9F4D0B91695C}" type="presParOf" srcId="{5EC80EF6-15A2-4019-B64D-1296603A9F44}" destId="{CB3B7DC1-82DE-48F3-A295-C0D26C280929}" srcOrd="3" destOrd="0" presId="urn:microsoft.com/office/officeart/2005/8/layout/vList2"/>
    <dgm:cxn modelId="{BD6F7250-8189-4A39-AB74-9C8A7A7408C3}" type="presParOf" srcId="{5EC80EF6-15A2-4019-B64D-1296603A9F44}" destId="{6D4214EC-E44A-4C5F-944E-8C5988183191}" srcOrd="4" destOrd="0" presId="urn:microsoft.com/office/officeart/2005/8/layout/vList2"/>
    <dgm:cxn modelId="{B1866CE2-0900-4244-9F2A-4821D6D919C5}" type="presParOf" srcId="{5EC80EF6-15A2-4019-B64D-1296603A9F44}" destId="{881D96EC-4580-49C7-B4E1-E4BB298C496E}" srcOrd="5" destOrd="0" presId="urn:microsoft.com/office/officeart/2005/8/layout/vList2"/>
    <dgm:cxn modelId="{E578F007-1468-4734-BA0A-238F5ACF8E45}" type="presParOf" srcId="{5EC80EF6-15A2-4019-B64D-1296603A9F44}" destId="{58D92520-CFE6-476C-A37A-B95A17FB9ED3}" srcOrd="6" destOrd="0" presId="urn:microsoft.com/office/officeart/2005/8/layout/vList2"/>
    <dgm:cxn modelId="{C51ADA60-6466-47AB-A9CE-8EFCD5C21EBE}" type="presParOf" srcId="{5EC80EF6-15A2-4019-B64D-1296603A9F44}" destId="{C6FE54BF-4307-4E49-8AA4-547421C00CFD}" srcOrd="7" destOrd="0" presId="urn:microsoft.com/office/officeart/2005/8/layout/vList2"/>
    <dgm:cxn modelId="{60C6A3F8-CF12-4044-B708-659A340F3F95}" type="presParOf" srcId="{5EC80EF6-15A2-4019-B64D-1296603A9F44}" destId="{B4B80889-761E-4E01-81E2-BE52F06668B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725318-86FB-4C1D-A61D-2AF9E430E345}" type="doc">
      <dgm:prSet loTypeId="urn:microsoft.com/office/officeart/2005/8/layout/vList2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D460A90-9003-4C2F-A11D-2EEC32C2DCDF}">
      <dgm:prSet custT="1"/>
      <dgm:spPr/>
      <dgm:t>
        <a:bodyPr/>
        <a:lstStyle/>
        <a:p>
          <a:r>
            <a:rPr lang="ru-RU" sz="2000" b="1" baseline="0" dirty="0">
              <a:latin typeface="Calibri" panose="020F0502020204030204" pitchFamily="34" charset="0"/>
              <a:cs typeface="Calibri" panose="020F0502020204030204" pitchFamily="34" charset="0"/>
            </a:rPr>
            <a:t>барьер разных стилей общения</a:t>
          </a:r>
          <a:r>
            <a:rPr lang="ru-RU" sz="2000" baseline="0" dirty="0">
              <a:latin typeface="Calibri" panose="020F0502020204030204" pitchFamily="34" charset="0"/>
              <a:cs typeface="Calibri" panose="020F0502020204030204" pitchFamily="34" charset="0"/>
            </a:rPr>
            <a:t>; </a:t>
          </a:r>
          <a:endParaRPr lang="en-US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AD9CF88-46ED-4916-B375-1D689D275890}" type="parTrans" cxnId="{613BFDF0-BA7F-4511-BA8D-145C975DC9F6}">
      <dgm:prSet/>
      <dgm:spPr/>
      <dgm:t>
        <a:bodyPr/>
        <a:lstStyle/>
        <a:p>
          <a:endParaRPr lang="en-US"/>
        </a:p>
      </dgm:t>
    </dgm:pt>
    <dgm:pt modelId="{D65764DB-A4AC-4FBC-88C7-2A9BE5412DDD}" type="sibTrans" cxnId="{613BFDF0-BA7F-4511-BA8D-145C975DC9F6}">
      <dgm:prSet/>
      <dgm:spPr/>
      <dgm:t>
        <a:bodyPr/>
        <a:lstStyle/>
        <a:p>
          <a:endParaRPr lang="en-US"/>
        </a:p>
      </dgm:t>
    </dgm:pt>
    <dgm:pt modelId="{A19DF5CE-73D6-490E-9969-BF072693CA2D}">
      <dgm:prSet custT="1"/>
      <dgm:spPr/>
      <dgm:t>
        <a:bodyPr/>
        <a:lstStyle/>
        <a:p>
          <a:r>
            <a:rPr lang="ru-RU" sz="2000" b="1" baseline="0" dirty="0">
              <a:latin typeface="Calibri" panose="020F0502020204030204" pitchFamily="34" charset="0"/>
              <a:cs typeface="Calibri" panose="020F0502020204030204" pitchFamily="34" charset="0"/>
            </a:rPr>
            <a:t>этический барьер </a:t>
          </a:r>
          <a:r>
            <a:rPr lang="ru-RU" sz="1800" i="1" baseline="0" dirty="0">
              <a:latin typeface="Calibri" panose="020F0502020204030204" pitchFamily="34" charset="0"/>
              <a:cs typeface="Calibri" panose="020F0502020204030204" pitchFamily="34" charset="0"/>
            </a:rPr>
            <a:t>(проявление нравственной несовместимости собеседников); </a:t>
          </a:r>
          <a:endParaRPr lang="en-US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2003468-4958-43FC-9614-3B4D71679585}" type="parTrans" cxnId="{40F29C49-C839-4587-9324-20E76BD59A7C}">
      <dgm:prSet/>
      <dgm:spPr/>
      <dgm:t>
        <a:bodyPr/>
        <a:lstStyle/>
        <a:p>
          <a:endParaRPr lang="en-US"/>
        </a:p>
      </dgm:t>
    </dgm:pt>
    <dgm:pt modelId="{E17FBBCD-5B51-4EFA-B793-5C9E7B976A59}" type="sibTrans" cxnId="{40F29C49-C839-4587-9324-20E76BD59A7C}">
      <dgm:prSet/>
      <dgm:spPr/>
      <dgm:t>
        <a:bodyPr/>
        <a:lstStyle/>
        <a:p>
          <a:endParaRPr lang="en-US"/>
        </a:p>
      </dgm:t>
    </dgm:pt>
    <dgm:pt modelId="{2B89F5FE-C09F-43B9-9E74-6E3877AD625C}">
      <dgm:prSet custT="1"/>
      <dgm:spPr/>
      <dgm:t>
        <a:bodyPr/>
        <a:lstStyle/>
        <a:p>
          <a:r>
            <a:rPr lang="ru-RU" sz="2000" b="1" baseline="0" dirty="0">
              <a:latin typeface="Calibri" panose="020F0502020204030204" pitchFamily="34" charset="0"/>
              <a:cs typeface="Calibri" panose="020F0502020204030204" pitchFamily="34" charset="0"/>
            </a:rPr>
            <a:t>мотивационный барьер </a:t>
          </a:r>
          <a:r>
            <a:rPr lang="ru-RU" sz="1800" i="1" baseline="0" dirty="0">
              <a:latin typeface="Calibri" panose="020F0502020204030204" pitchFamily="34" charset="0"/>
              <a:cs typeface="Calibri" panose="020F0502020204030204" pitchFamily="34" charset="0"/>
            </a:rPr>
            <a:t>(актуален при различных мотивах вступления в контакт). </a:t>
          </a:r>
          <a:r>
            <a:rPr lang="ru-RU" sz="1800" baseline="0" dirty="0">
              <a:latin typeface="Calibri" panose="020F0502020204030204" pitchFamily="34" charset="0"/>
              <a:cs typeface="Calibri" panose="020F0502020204030204" pitchFamily="34" charset="0"/>
            </a:rPr>
            <a:t>Это приводит к непониманию, искаженному восприятию информации. </a:t>
          </a:r>
          <a:endParaRPr lang="en-US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488DE1A-2C54-4C3D-9299-567E27AA0763}" type="parTrans" cxnId="{9EBC5B85-3E5C-49C0-8A83-39890AF2A7B3}">
      <dgm:prSet/>
      <dgm:spPr/>
      <dgm:t>
        <a:bodyPr/>
        <a:lstStyle/>
        <a:p>
          <a:endParaRPr lang="en-US"/>
        </a:p>
      </dgm:t>
    </dgm:pt>
    <dgm:pt modelId="{A66D5418-7851-4D84-B687-C7687ACA68C3}" type="sibTrans" cxnId="{9EBC5B85-3E5C-49C0-8A83-39890AF2A7B3}">
      <dgm:prSet/>
      <dgm:spPr/>
      <dgm:t>
        <a:bodyPr/>
        <a:lstStyle/>
        <a:p>
          <a:endParaRPr lang="en-US"/>
        </a:p>
      </dgm:t>
    </dgm:pt>
    <dgm:pt modelId="{536B8AFB-AC91-4D04-A99D-77647A11A57F}">
      <dgm:prSet custT="1"/>
      <dgm:spPr/>
      <dgm:t>
        <a:bodyPr/>
        <a:lstStyle/>
        <a:p>
          <a:r>
            <a:rPr lang="ru-RU" sz="2000" b="1" baseline="0" dirty="0">
              <a:latin typeface="Calibri" panose="020F0502020204030204" pitchFamily="34" charset="0"/>
              <a:cs typeface="Calibri" panose="020F0502020204030204" pitchFamily="34" charset="0"/>
            </a:rPr>
            <a:t>барьер техники и различных навыков общения</a:t>
          </a:r>
          <a:r>
            <a:rPr lang="ru-RU" sz="2000" baseline="0" dirty="0">
              <a:latin typeface="Calibri" panose="020F0502020204030204" pitchFamily="34" charset="0"/>
              <a:cs typeface="Calibri" panose="020F0502020204030204" pitchFamily="34" charset="0"/>
            </a:rPr>
            <a:t>; </a:t>
          </a:r>
          <a:endParaRPr lang="en-US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86104F9-DB0D-4148-A92A-062262F54FFD}" type="parTrans" cxnId="{A5CB1962-78C6-4D5F-9255-AE332CC8DC1A}">
      <dgm:prSet/>
      <dgm:spPr/>
      <dgm:t>
        <a:bodyPr/>
        <a:lstStyle/>
        <a:p>
          <a:endParaRPr lang="en-US"/>
        </a:p>
      </dgm:t>
    </dgm:pt>
    <dgm:pt modelId="{211BCE15-EC96-4F2D-BFC2-019E170D13DD}" type="sibTrans" cxnId="{A5CB1962-78C6-4D5F-9255-AE332CC8DC1A}">
      <dgm:prSet/>
      <dgm:spPr/>
      <dgm:t>
        <a:bodyPr/>
        <a:lstStyle/>
        <a:p>
          <a:endParaRPr lang="en-US"/>
        </a:p>
      </dgm:t>
    </dgm:pt>
    <dgm:pt modelId="{F923F6D3-09D2-4933-A914-830DAE39C8E6}">
      <dgm:prSet custT="1"/>
      <dgm:spPr/>
      <dgm:t>
        <a:bodyPr/>
        <a:lstStyle/>
        <a:p>
          <a:r>
            <a:rPr lang="ru-RU" sz="2000" b="1" baseline="0" dirty="0">
              <a:latin typeface="Calibri" panose="020F0502020204030204" pitchFamily="34" charset="0"/>
              <a:cs typeface="Calibri" panose="020F0502020204030204" pitchFamily="34" charset="0"/>
            </a:rPr>
            <a:t>барьер несовместимости характера</a:t>
          </a:r>
          <a:r>
            <a:rPr lang="ru-RU" sz="2600" baseline="0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br>
            <a:rPr lang="ru-RU" sz="26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endParaRPr lang="en-US" sz="26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ADC10BE-E0C6-4259-A06C-C67AD4445E76}" type="parTrans" cxnId="{AD8E61EE-EF42-4B25-8CD8-3DD02ED8BBBD}">
      <dgm:prSet/>
      <dgm:spPr/>
      <dgm:t>
        <a:bodyPr/>
        <a:lstStyle/>
        <a:p>
          <a:endParaRPr lang="en-US"/>
        </a:p>
      </dgm:t>
    </dgm:pt>
    <dgm:pt modelId="{DD8F9736-FECF-424E-8ADE-193E58C89233}" type="sibTrans" cxnId="{AD8E61EE-EF42-4B25-8CD8-3DD02ED8BBBD}">
      <dgm:prSet/>
      <dgm:spPr/>
      <dgm:t>
        <a:bodyPr/>
        <a:lstStyle/>
        <a:p>
          <a:endParaRPr lang="en-US"/>
        </a:p>
      </dgm:t>
    </dgm:pt>
    <dgm:pt modelId="{5EC80EF6-15A2-4019-B64D-1296603A9F44}" type="pres">
      <dgm:prSet presAssocID="{3A725318-86FB-4C1D-A61D-2AF9E430E345}" presName="linear" presStyleCnt="0">
        <dgm:presLayoutVars>
          <dgm:animLvl val="lvl"/>
          <dgm:resizeHandles val="exact"/>
        </dgm:presLayoutVars>
      </dgm:prSet>
      <dgm:spPr/>
    </dgm:pt>
    <dgm:pt modelId="{27B1C110-FCC6-4268-9F90-16EC681A2CA5}" type="pres">
      <dgm:prSet presAssocID="{5D460A90-9003-4C2F-A11D-2EEC32C2DCDF}" presName="parentText" presStyleLbl="node1" presStyleIdx="0" presStyleCnt="5" custLinFactY="-5673" custLinFactNeighborX="472" custLinFactNeighborY="-100000">
        <dgm:presLayoutVars>
          <dgm:chMax val="0"/>
          <dgm:bulletEnabled val="1"/>
        </dgm:presLayoutVars>
      </dgm:prSet>
      <dgm:spPr/>
    </dgm:pt>
    <dgm:pt modelId="{CB59E472-B74D-4D31-B943-6C0F1940E556}" type="pres">
      <dgm:prSet presAssocID="{D65764DB-A4AC-4FBC-88C7-2A9BE5412DDD}" presName="spacer" presStyleCnt="0"/>
      <dgm:spPr/>
    </dgm:pt>
    <dgm:pt modelId="{6D4214EC-E44A-4C5F-944E-8C5988183191}" type="pres">
      <dgm:prSet presAssocID="{A19DF5CE-73D6-490E-9969-BF072693CA2D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81D96EC-4580-49C7-B4E1-E4BB298C496E}" type="pres">
      <dgm:prSet presAssocID="{E17FBBCD-5B51-4EFA-B793-5C9E7B976A59}" presName="spacer" presStyleCnt="0"/>
      <dgm:spPr/>
    </dgm:pt>
    <dgm:pt modelId="{7FB875C1-5F91-4AF9-9508-81343CB2AC90}" type="pres">
      <dgm:prSet presAssocID="{2B89F5FE-C09F-43B9-9E74-6E3877AD625C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B907EB7-0BAD-4C81-9B3E-4F54E98EE781}" type="pres">
      <dgm:prSet presAssocID="{A66D5418-7851-4D84-B687-C7687ACA68C3}" presName="spacer" presStyleCnt="0"/>
      <dgm:spPr/>
    </dgm:pt>
    <dgm:pt modelId="{58D92520-CFE6-476C-A37A-B95A17FB9ED3}" type="pres">
      <dgm:prSet presAssocID="{536B8AFB-AC91-4D04-A99D-77647A11A57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6FE54BF-4307-4E49-8AA4-547421C00CFD}" type="pres">
      <dgm:prSet presAssocID="{211BCE15-EC96-4F2D-BFC2-019E170D13DD}" presName="spacer" presStyleCnt="0"/>
      <dgm:spPr/>
    </dgm:pt>
    <dgm:pt modelId="{B4B80889-761E-4E01-81E2-BE52F06668BF}" type="pres">
      <dgm:prSet presAssocID="{F923F6D3-09D2-4933-A914-830DAE39C8E6}" presName="parentText" presStyleLbl="node1" presStyleIdx="4" presStyleCnt="5" custLinFactY="3547" custLinFactNeighborX="-763" custLinFactNeighborY="100000">
        <dgm:presLayoutVars>
          <dgm:chMax val="0"/>
          <dgm:bulletEnabled val="1"/>
        </dgm:presLayoutVars>
      </dgm:prSet>
      <dgm:spPr/>
    </dgm:pt>
  </dgm:ptLst>
  <dgm:cxnLst>
    <dgm:cxn modelId="{F0DFA73D-22E3-4E98-95A5-818B8F891C41}" type="presOf" srcId="{3A725318-86FB-4C1D-A61D-2AF9E430E345}" destId="{5EC80EF6-15A2-4019-B64D-1296603A9F44}" srcOrd="0" destOrd="0" presId="urn:microsoft.com/office/officeart/2005/8/layout/vList2"/>
    <dgm:cxn modelId="{A5CB1962-78C6-4D5F-9255-AE332CC8DC1A}" srcId="{3A725318-86FB-4C1D-A61D-2AF9E430E345}" destId="{536B8AFB-AC91-4D04-A99D-77647A11A57F}" srcOrd="3" destOrd="0" parTransId="{286104F9-DB0D-4148-A92A-062262F54FFD}" sibTransId="{211BCE15-EC96-4F2D-BFC2-019E170D13DD}"/>
    <dgm:cxn modelId="{40F29C49-C839-4587-9324-20E76BD59A7C}" srcId="{3A725318-86FB-4C1D-A61D-2AF9E430E345}" destId="{A19DF5CE-73D6-490E-9969-BF072693CA2D}" srcOrd="1" destOrd="0" parTransId="{82003468-4958-43FC-9614-3B4D71679585}" sibTransId="{E17FBBCD-5B51-4EFA-B793-5C9E7B976A59}"/>
    <dgm:cxn modelId="{9EBC5B85-3E5C-49C0-8A83-39890AF2A7B3}" srcId="{3A725318-86FB-4C1D-A61D-2AF9E430E345}" destId="{2B89F5FE-C09F-43B9-9E74-6E3877AD625C}" srcOrd="2" destOrd="0" parTransId="{D488DE1A-2C54-4C3D-9299-567E27AA0763}" sibTransId="{A66D5418-7851-4D84-B687-C7687ACA68C3}"/>
    <dgm:cxn modelId="{0D532792-6E45-451E-8CCD-FA0C76AE4CA6}" type="presOf" srcId="{F923F6D3-09D2-4933-A914-830DAE39C8E6}" destId="{B4B80889-761E-4E01-81E2-BE52F06668BF}" srcOrd="0" destOrd="0" presId="urn:microsoft.com/office/officeart/2005/8/layout/vList2"/>
    <dgm:cxn modelId="{6FCF2AAD-5C6A-4A97-B39E-426EFCB2A8F7}" type="presOf" srcId="{A19DF5CE-73D6-490E-9969-BF072693CA2D}" destId="{6D4214EC-E44A-4C5F-944E-8C5988183191}" srcOrd="0" destOrd="0" presId="urn:microsoft.com/office/officeart/2005/8/layout/vList2"/>
    <dgm:cxn modelId="{507445BA-EF0F-4F99-BFE2-669B4095E561}" type="presOf" srcId="{2B89F5FE-C09F-43B9-9E74-6E3877AD625C}" destId="{7FB875C1-5F91-4AF9-9508-81343CB2AC90}" srcOrd="0" destOrd="0" presId="urn:microsoft.com/office/officeart/2005/8/layout/vList2"/>
    <dgm:cxn modelId="{8E6E89D1-454C-4F1D-91C1-9802DB2B3214}" type="presOf" srcId="{536B8AFB-AC91-4D04-A99D-77647A11A57F}" destId="{58D92520-CFE6-476C-A37A-B95A17FB9ED3}" srcOrd="0" destOrd="0" presId="urn:microsoft.com/office/officeart/2005/8/layout/vList2"/>
    <dgm:cxn modelId="{AD8E61EE-EF42-4B25-8CD8-3DD02ED8BBBD}" srcId="{3A725318-86FB-4C1D-A61D-2AF9E430E345}" destId="{F923F6D3-09D2-4933-A914-830DAE39C8E6}" srcOrd="4" destOrd="0" parTransId="{4ADC10BE-E0C6-4259-A06C-C67AD4445E76}" sibTransId="{DD8F9736-FECF-424E-8ADE-193E58C89233}"/>
    <dgm:cxn modelId="{613BFDF0-BA7F-4511-BA8D-145C975DC9F6}" srcId="{3A725318-86FB-4C1D-A61D-2AF9E430E345}" destId="{5D460A90-9003-4C2F-A11D-2EEC32C2DCDF}" srcOrd="0" destOrd="0" parTransId="{EAD9CF88-46ED-4916-B375-1D689D275890}" sibTransId="{D65764DB-A4AC-4FBC-88C7-2A9BE5412DDD}"/>
    <dgm:cxn modelId="{2DEFA7FB-4282-4DD6-BB9C-CC1F7FBE2BA5}" type="presOf" srcId="{5D460A90-9003-4C2F-A11D-2EEC32C2DCDF}" destId="{27B1C110-FCC6-4268-9F90-16EC681A2CA5}" srcOrd="0" destOrd="0" presId="urn:microsoft.com/office/officeart/2005/8/layout/vList2"/>
    <dgm:cxn modelId="{C1F9CB80-B62B-4496-AEA4-623E5801CBA6}" type="presParOf" srcId="{5EC80EF6-15A2-4019-B64D-1296603A9F44}" destId="{27B1C110-FCC6-4268-9F90-16EC681A2CA5}" srcOrd="0" destOrd="0" presId="urn:microsoft.com/office/officeart/2005/8/layout/vList2"/>
    <dgm:cxn modelId="{40B0462F-800D-4A7D-ADE5-DF37389B4C82}" type="presParOf" srcId="{5EC80EF6-15A2-4019-B64D-1296603A9F44}" destId="{CB59E472-B74D-4D31-B943-6C0F1940E556}" srcOrd="1" destOrd="0" presId="urn:microsoft.com/office/officeart/2005/8/layout/vList2"/>
    <dgm:cxn modelId="{BD6F7250-8189-4A39-AB74-9C8A7A7408C3}" type="presParOf" srcId="{5EC80EF6-15A2-4019-B64D-1296603A9F44}" destId="{6D4214EC-E44A-4C5F-944E-8C5988183191}" srcOrd="2" destOrd="0" presId="urn:microsoft.com/office/officeart/2005/8/layout/vList2"/>
    <dgm:cxn modelId="{B1866CE2-0900-4244-9F2A-4821D6D919C5}" type="presParOf" srcId="{5EC80EF6-15A2-4019-B64D-1296603A9F44}" destId="{881D96EC-4580-49C7-B4E1-E4BB298C496E}" srcOrd="3" destOrd="0" presId="urn:microsoft.com/office/officeart/2005/8/layout/vList2"/>
    <dgm:cxn modelId="{96AEEDEE-1D9B-46FE-8667-E60CE11A27F6}" type="presParOf" srcId="{5EC80EF6-15A2-4019-B64D-1296603A9F44}" destId="{7FB875C1-5F91-4AF9-9508-81343CB2AC90}" srcOrd="4" destOrd="0" presId="urn:microsoft.com/office/officeart/2005/8/layout/vList2"/>
    <dgm:cxn modelId="{35372E2C-E265-44F1-8C3C-0BEDEA2DD792}" type="presParOf" srcId="{5EC80EF6-15A2-4019-B64D-1296603A9F44}" destId="{CB907EB7-0BAD-4C81-9B3E-4F54E98EE781}" srcOrd="5" destOrd="0" presId="urn:microsoft.com/office/officeart/2005/8/layout/vList2"/>
    <dgm:cxn modelId="{E578F007-1468-4734-BA0A-238F5ACF8E45}" type="presParOf" srcId="{5EC80EF6-15A2-4019-B64D-1296603A9F44}" destId="{58D92520-CFE6-476C-A37A-B95A17FB9ED3}" srcOrd="6" destOrd="0" presId="urn:microsoft.com/office/officeart/2005/8/layout/vList2"/>
    <dgm:cxn modelId="{C51ADA60-6466-47AB-A9CE-8EFCD5C21EBE}" type="presParOf" srcId="{5EC80EF6-15A2-4019-B64D-1296603A9F44}" destId="{C6FE54BF-4307-4E49-8AA4-547421C00CFD}" srcOrd="7" destOrd="0" presId="urn:microsoft.com/office/officeart/2005/8/layout/vList2"/>
    <dgm:cxn modelId="{60C6A3F8-CF12-4044-B708-659A340F3F95}" type="presParOf" srcId="{5EC80EF6-15A2-4019-B64D-1296603A9F44}" destId="{B4B80889-761E-4E01-81E2-BE52F06668B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0E85AE-1426-4C47-96FA-14D558D19DA7}" type="doc">
      <dgm:prSet loTypeId="urn:microsoft.com/office/officeart/2005/8/layout/vList2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78BCB51-8B03-460A-A205-D6ED59374D07}">
      <dgm:prSet/>
      <dgm:spPr/>
      <dgm:t>
        <a:bodyPr/>
        <a:lstStyle/>
        <a:p>
          <a:pPr>
            <a:defRPr cap="all"/>
          </a:pPr>
          <a:r>
            <a:rPr lang="ru-RU" b="1" baseline="0" dirty="0">
              <a:latin typeface="Calibri" panose="020F0502020204030204" pitchFamily="34" charset="0"/>
              <a:cs typeface="Calibri" panose="020F0502020204030204" pitchFamily="34" charset="0"/>
            </a:rPr>
            <a:t>интеллектуальный (некомпетентность).</a:t>
          </a:r>
          <a:endParaRPr lang="en-US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6CE2E8D-897F-4DCB-8BB7-0363FF0CB09F}" type="parTrans" cxnId="{6124939E-5B38-489B-86DE-6B0739EC9E75}">
      <dgm:prSet/>
      <dgm:spPr/>
      <dgm:t>
        <a:bodyPr/>
        <a:lstStyle/>
        <a:p>
          <a:endParaRPr lang="en-US"/>
        </a:p>
      </dgm:t>
    </dgm:pt>
    <dgm:pt modelId="{24029681-EC76-46D1-BF1C-3440F897F375}" type="sibTrans" cxnId="{6124939E-5B38-489B-86DE-6B0739EC9E75}">
      <dgm:prSet/>
      <dgm:spPr/>
      <dgm:t>
        <a:bodyPr/>
        <a:lstStyle/>
        <a:p>
          <a:endParaRPr lang="en-US"/>
        </a:p>
      </dgm:t>
    </dgm:pt>
    <dgm:pt modelId="{6E1FEBD8-0FFB-4DE2-A34A-6C1703778408}">
      <dgm:prSet custT="1"/>
      <dgm:spPr/>
      <dgm:t>
        <a:bodyPr/>
        <a:lstStyle/>
        <a:p>
          <a:pPr>
            <a:defRPr cap="all"/>
          </a:pPr>
          <a:r>
            <a:rPr lang="ru-RU" sz="2100" b="1" baseline="0" dirty="0">
              <a:latin typeface="Calibri" panose="020F0502020204030204" pitchFamily="34" charset="0"/>
              <a:cs typeface="Calibri" panose="020F0502020204030204" pitchFamily="34" charset="0"/>
            </a:rPr>
            <a:t>Семантический – </a:t>
          </a:r>
          <a:r>
            <a:rPr lang="ru-RU" sz="1800" b="1" baseline="0" dirty="0">
              <a:latin typeface="Calibri" panose="020F0502020204030204" pitchFamily="34" charset="0"/>
              <a:cs typeface="Calibri" panose="020F0502020204030204" pitchFamily="34" charset="0"/>
            </a:rPr>
            <a:t>партнеры по общению под аналогичными понятиями подразумевают разные вещи</a:t>
          </a:r>
          <a:r>
            <a:rPr lang="ru-RU" sz="1800" baseline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endParaRPr lang="en-US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A3DC307-0DC5-4338-A989-2EABFC445D86}" type="parTrans" cxnId="{56EF3696-96A8-4C81-A7F1-83AD7F7B3A10}">
      <dgm:prSet/>
      <dgm:spPr/>
      <dgm:t>
        <a:bodyPr/>
        <a:lstStyle/>
        <a:p>
          <a:endParaRPr lang="en-US"/>
        </a:p>
      </dgm:t>
    </dgm:pt>
    <dgm:pt modelId="{404100B3-A5BD-4D8C-86FB-146D28B40A9C}" type="sibTrans" cxnId="{56EF3696-96A8-4C81-A7F1-83AD7F7B3A10}">
      <dgm:prSet/>
      <dgm:spPr/>
      <dgm:t>
        <a:bodyPr/>
        <a:lstStyle/>
        <a:p>
          <a:endParaRPr lang="en-US"/>
        </a:p>
      </dgm:t>
    </dgm:pt>
    <dgm:pt modelId="{85827218-E323-4072-A186-5A4D53528846}">
      <dgm:prSet custT="1"/>
      <dgm:spPr/>
      <dgm:t>
        <a:bodyPr/>
        <a:lstStyle/>
        <a:p>
          <a:pPr>
            <a:defRPr cap="all"/>
          </a:pPr>
          <a:r>
            <a:rPr lang="ru-RU" sz="2100" b="1" baseline="0" dirty="0">
              <a:latin typeface="Calibri" panose="020F0502020204030204" pitchFamily="34" charset="0"/>
              <a:cs typeface="Calibri" panose="020F0502020204030204" pitchFamily="34" charset="0"/>
            </a:rPr>
            <a:t>Логический – </a:t>
          </a:r>
          <a:r>
            <a:rPr lang="ru-RU" sz="1800" b="1" baseline="0" dirty="0">
              <a:latin typeface="Calibri" panose="020F0502020204030204" pitchFamily="34" charset="0"/>
              <a:cs typeface="Calibri" panose="020F0502020204030204" pitchFamily="34" charset="0"/>
            </a:rPr>
            <a:t>неумение собеседника четко и последовательно выражать свои мысли</a:t>
          </a:r>
          <a:endParaRPr lang="en-US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7F4C326-5D8C-405D-90C6-AD25BF321DF9}" type="parTrans" cxnId="{7237761B-159D-49AD-8B36-F79B1C8C9C2A}">
      <dgm:prSet/>
      <dgm:spPr/>
      <dgm:t>
        <a:bodyPr/>
        <a:lstStyle/>
        <a:p>
          <a:endParaRPr lang="en-US"/>
        </a:p>
      </dgm:t>
    </dgm:pt>
    <dgm:pt modelId="{3A839426-870F-4E81-81DA-2E746671E421}" type="sibTrans" cxnId="{7237761B-159D-49AD-8B36-F79B1C8C9C2A}">
      <dgm:prSet/>
      <dgm:spPr/>
      <dgm:t>
        <a:bodyPr/>
        <a:lstStyle/>
        <a:p>
          <a:endParaRPr lang="en-US"/>
        </a:p>
      </dgm:t>
    </dgm:pt>
    <dgm:pt modelId="{27AB7200-3888-4C7C-A7AF-E0AA94489A2E}">
      <dgm:prSet custT="1"/>
      <dgm:spPr/>
      <dgm:t>
        <a:bodyPr/>
        <a:lstStyle/>
        <a:p>
          <a:pPr>
            <a:defRPr cap="all"/>
          </a:pPr>
          <a:r>
            <a:rPr lang="ru-RU" sz="2100" b="1" baseline="0" dirty="0">
              <a:latin typeface="Calibri" panose="020F0502020204030204" pitchFamily="34" charset="0"/>
              <a:cs typeface="Calibri" panose="020F0502020204030204" pitchFamily="34" charset="0"/>
            </a:rPr>
            <a:t>Фонетический – </a:t>
          </a:r>
          <a:r>
            <a:rPr lang="ru-RU" sz="1800" b="1" baseline="0" dirty="0">
              <a:latin typeface="Calibri" panose="020F0502020204030204" pitchFamily="34" charset="0"/>
              <a:cs typeface="Calibri" panose="020F0502020204030204" pitchFamily="34" charset="0"/>
            </a:rPr>
            <a:t>плохая техника речи у говорящего</a:t>
          </a:r>
          <a:br>
            <a:rPr lang="ru-RU" sz="21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endParaRPr lang="en-US" sz="21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8B52741-2E43-4929-A5EA-EA5DD3108EAC}" type="parTrans" cxnId="{596DB19D-C1C1-4B64-A587-8B32FDE4545B}">
      <dgm:prSet/>
      <dgm:spPr/>
      <dgm:t>
        <a:bodyPr/>
        <a:lstStyle/>
        <a:p>
          <a:endParaRPr lang="en-US"/>
        </a:p>
      </dgm:t>
    </dgm:pt>
    <dgm:pt modelId="{1FAC9D3C-EB9D-406B-A142-2B0940CC9825}" type="sibTrans" cxnId="{596DB19D-C1C1-4B64-A587-8B32FDE4545B}">
      <dgm:prSet/>
      <dgm:spPr/>
      <dgm:t>
        <a:bodyPr/>
        <a:lstStyle/>
        <a:p>
          <a:endParaRPr lang="en-US"/>
        </a:p>
      </dgm:t>
    </dgm:pt>
    <dgm:pt modelId="{2477CCBD-9377-4551-9AF5-F85BE2CC88F4}" type="pres">
      <dgm:prSet presAssocID="{2A0E85AE-1426-4C47-96FA-14D558D19DA7}" presName="linear" presStyleCnt="0">
        <dgm:presLayoutVars>
          <dgm:animLvl val="lvl"/>
          <dgm:resizeHandles val="exact"/>
        </dgm:presLayoutVars>
      </dgm:prSet>
      <dgm:spPr/>
    </dgm:pt>
    <dgm:pt modelId="{71597F11-DF8A-474C-995B-DC8D3CDED28A}" type="pres">
      <dgm:prSet presAssocID="{778BCB51-8B03-460A-A205-D6ED59374D0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7C51C8C-D5A1-475B-9C95-F4CF59DB9B31}" type="pres">
      <dgm:prSet presAssocID="{24029681-EC76-46D1-BF1C-3440F897F375}" presName="spacer" presStyleCnt="0"/>
      <dgm:spPr/>
    </dgm:pt>
    <dgm:pt modelId="{0074EEDA-0C67-4D4D-9E45-9231CD030FC4}" type="pres">
      <dgm:prSet presAssocID="{6E1FEBD8-0FFB-4DE2-A34A-6C1703778408}" presName="parentText" presStyleLbl="node1" presStyleIdx="1" presStyleCnt="4" custLinFactNeighborX="798" custLinFactNeighborY="50000">
        <dgm:presLayoutVars>
          <dgm:chMax val="0"/>
          <dgm:bulletEnabled val="1"/>
        </dgm:presLayoutVars>
      </dgm:prSet>
      <dgm:spPr/>
    </dgm:pt>
    <dgm:pt modelId="{581E9917-E822-4D8A-AA65-426DD5073B54}" type="pres">
      <dgm:prSet presAssocID="{404100B3-A5BD-4D8C-86FB-146D28B40A9C}" presName="spacer" presStyleCnt="0"/>
      <dgm:spPr/>
    </dgm:pt>
    <dgm:pt modelId="{ACC9D5A5-FE50-4495-92B7-8C79AF445DD3}" type="pres">
      <dgm:prSet presAssocID="{85827218-E323-4072-A186-5A4D5352884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D635354-5627-40D4-9BE0-89A343279AF9}" type="pres">
      <dgm:prSet presAssocID="{3A839426-870F-4E81-81DA-2E746671E421}" presName="spacer" presStyleCnt="0"/>
      <dgm:spPr/>
    </dgm:pt>
    <dgm:pt modelId="{C04F3C63-3B97-4C46-831C-F1515DB92C53}" type="pres">
      <dgm:prSet presAssocID="{27AB7200-3888-4C7C-A7AF-E0AA94489A2E}" presName="parentText" presStyleLbl="node1" presStyleIdx="3" presStyleCnt="4" custLinFactNeighborX="472" custLinFactNeighborY="92813">
        <dgm:presLayoutVars>
          <dgm:chMax val="0"/>
          <dgm:bulletEnabled val="1"/>
        </dgm:presLayoutVars>
      </dgm:prSet>
      <dgm:spPr/>
    </dgm:pt>
  </dgm:ptLst>
  <dgm:cxnLst>
    <dgm:cxn modelId="{7237761B-159D-49AD-8B36-F79B1C8C9C2A}" srcId="{2A0E85AE-1426-4C47-96FA-14D558D19DA7}" destId="{85827218-E323-4072-A186-5A4D53528846}" srcOrd="2" destOrd="0" parTransId="{97F4C326-5D8C-405D-90C6-AD25BF321DF9}" sibTransId="{3A839426-870F-4E81-81DA-2E746671E421}"/>
    <dgm:cxn modelId="{FFC82F49-4070-45AD-B2A9-1A1C499948C7}" type="presOf" srcId="{27AB7200-3888-4C7C-A7AF-E0AA94489A2E}" destId="{C04F3C63-3B97-4C46-831C-F1515DB92C53}" srcOrd="0" destOrd="0" presId="urn:microsoft.com/office/officeart/2005/8/layout/vList2"/>
    <dgm:cxn modelId="{FDAE1678-F559-40C5-AA96-274779B02002}" type="presOf" srcId="{778BCB51-8B03-460A-A205-D6ED59374D07}" destId="{71597F11-DF8A-474C-995B-DC8D3CDED28A}" srcOrd="0" destOrd="0" presId="urn:microsoft.com/office/officeart/2005/8/layout/vList2"/>
    <dgm:cxn modelId="{56EF3696-96A8-4C81-A7F1-83AD7F7B3A10}" srcId="{2A0E85AE-1426-4C47-96FA-14D558D19DA7}" destId="{6E1FEBD8-0FFB-4DE2-A34A-6C1703778408}" srcOrd="1" destOrd="0" parTransId="{2A3DC307-0DC5-4338-A989-2EABFC445D86}" sibTransId="{404100B3-A5BD-4D8C-86FB-146D28B40A9C}"/>
    <dgm:cxn modelId="{596DB19D-C1C1-4B64-A587-8B32FDE4545B}" srcId="{2A0E85AE-1426-4C47-96FA-14D558D19DA7}" destId="{27AB7200-3888-4C7C-A7AF-E0AA94489A2E}" srcOrd="3" destOrd="0" parTransId="{38B52741-2E43-4929-A5EA-EA5DD3108EAC}" sibTransId="{1FAC9D3C-EB9D-406B-A142-2B0940CC9825}"/>
    <dgm:cxn modelId="{6124939E-5B38-489B-86DE-6B0739EC9E75}" srcId="{2A0E85AE-1426-4C47-96FA-14D558D19DA7}" destId="{778BCB51-8B03-460A-A205-D6ED59374D07}" srcOrd="0" destOrd="0" parTransId="{B6CE2E8D-897F-4DCB-8BB7-0363FF0CB09F}" sibTransId="{24029681-EC76-46D1-BF1C-3440F897F375}"/>
    <dgm:cxn modelId="{41FFA8D6-77E2-49AD-B65C-871170C1B2CA}" type="presOf" srcId="{85827218-E323-4072-A186-5A4D53528846}" destId="{ACC9D5A5-FE50-4495-92B7-8C79AF445DD3}" srcOrd="0" destOrd="0" presId="urn:microsoft.com/office/officeart/2005/8/layout/vList2"/>
    <dgm:cxn modelId="{EBD7A9F0-AF5F-4655-92CC-3495530E7F65}" type="presOf" srcId="{6E1FEBD8-0FFB-4DE2-A34A-6C1703778408}" destId="{0074EEDA-0C67-4D4D-9E45-9231CD030FC4}" srcOrd="0" destOrd="0" presId="urn:microsoft.com/office/officeart/2005/8/layout/vList2"/>
    <dgm:cxn modelId="{C5F698F5-1850-4B2E-A744-606E253B7ACF}" type="presOf" srcId="{2A0E85AE-1426-4C47-96FA-14D558D19DA7}" destId="{2477CCBD-9377-4551-9AF5-F85BE2CC88F4}" srcOrd="0" destOrd="0" presId="urn:microsoft.com/office/officeart/2005/8/layout/vList2"/>
    <dgm:cxn modelId="{CDB472A9-7CA9-43B6-9361-A741107444AD}" type="presParOf" srcId="{2477CCBD-9377-4551-9AF5-F85BE2CC88F4}" destId="{71597F11-DF8A-474C-995B-DC8D3CDED28A}" srcOrd="0" destOrd="0" presId="urn:microsoft.com/office/officeart/2005/8/layout/vList2"/>
    <dgm:cxn modelId="{CB69D855-2EE1-4A80-8723-0E6FB3CD51CC}" type="presParOf" srcId="{2477CCBD-9377-4551-9AF5-F85BE2CC88F4}" destId="{77C51C8C-D5A1-475B-9C95-F4CF59DB9B31}" srcOrd="1" destOrd="0" presId="urn:microsoft.com/office/officeart/2005/8/layout/vList2"/>
    <dgm:cxn modelId="{ABCE7535-3B61-40E0-B0EA-9C68403BFBF8}" type="presParOf" srcId="{2477CCBD-9377-4551-9AF5-F85BE2CC88F4}" destId="{0074EEDA-0C67-4D4D-9E45-9231CD030FC4}" srcOrd="2" destOrd="0" presId="urn:microsoft.com/office/officeart/2005/8/layout/vList2"/>
    <dgm:cxn modelId="{F3541E1B-C4D8-4E6A-98B1-133C66929442}" type="presParOf" srcId="{2477CCBD-9377-4551-9AF5-F85BE2CC88F4}" destId="{581E9917-E822-4D8A-AA65-426DD5073B54}" srcOrd="3" destOrd="0" presId="urn:microsoft.com/office/officeart/2005/8/layout/vList2"/>
    <dgm:cxn modelId="{233FC67C-C214-4F52-A09C-DA947ACE8610}" type="presParOf" srcId="{2477CCBD-9377-4551-9AF5-F85BE2CC88F4}" destId="{ACC9D5A5-FE50-4495-92B7-8C79AF445DD3}" srcOrd="4" destOrd="0" presId="urn:microsoft.com/office/officeart/2005/8/layout/vList2"/>
    <dgm:cxn modelId="{67246FC0-9319-4E1F-A64D-2F03BE56A340}" type="presParOf" srcId="{2477CCBD-9377-4551-9AF5-F85BE2CC88F4}" destId="{6D635354-5627-40D4-9BE0-89A343279AF9}" srcOrd="5" destOrd="0" presId="urn:microsoft.com/office/officeart/2005/8/layout/vList2"/>
    <dgm:cxn modelId="{057D1252-C755-4A9C-BCA0-2F89C54421DF}" type="presParOf" srcId="{2477CCBD-9377-4551-9AF5-F85BE2CC88F4}" destId="{C04F3C63-3B97-4C46-831C-F1515DB92C5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14E8E7-9E0C-4C25-8BE9-8EC6480D61FA}">
      <dsp:nvSpPr>
        <dsp:cNvPr id="0" name=""/>
        <dsp:cNvSpPr/>
      </dsp:nvSpPr>
      <dsp:spPr>
        <a:xfrm>
          <a:off x="0" y="2366"/>
          <a:ext cx="575965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D8FF922-BD75-4570-8A10-1533213596C7}">
      <dsp:nvSpPr>
        <dsp:cNvPr id="0" name=""/>
        <dsp:cNvSpPr/>
      </dsp:nvSpPr>
      <dsp:spPr>
        <a:xfrm>
          <a:off x="0" y="2366"/>
          <a:ext cx="5759656" cy="1614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1. Барьеры понимания и восприятия</a:t>
          </a:r>
          <a:endParaRPr lang="en-US" sz="39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2366"/>
        <a:ext cx="5759656" cy="1614077"/>
      </dsp:txXfrm>
    </dsp:sp>
    <dsp:sp modelId="{18157D85-E3A7-4A03-8BE1-0733B48EF639}">
      <dsp:nvSpPr>
        <dsp:cNvPr id="0" name=""/>
        <dsp:cNvSpPr/>
      </dsp:nvSpPr>
      <dsp:spPr>
        <a:xfrm>
          <a:off x="0" y="1616444"/>
          <a:ext cx="5759656" cy="0"/>
        </a:xfrm>
        <a:prstGeom prst="line">
          <a:avLst/>
        </a:prstGeom>
        <a:solidFill>
          <a:schemeClr val="accent5">
            <a:hueOff val="1509326"/>
            <a:satOff val="-11511"/>
            <a:lumOff val="-5098"/>
            <a:alphaOff val="0"/>
          </a:schemeClr>
        </a:solidFill>
        <a:ln w="19050" cap="flat" cmpd="sng" algn="ctr">
          <a:solidFill>
            <a:schemeClr val="accent5">
              <a:hueOff val="1509326"/>
              <a:satOff val="-11511"/>
              <a:lumOff val="-5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E12498B-7DF0-4FE7-9B89-407F831CA473}">
      <dsp:nvSpPr>
        <dsp:cNvPr id="0" name=""/>
        <dsp:cNvSpPr/>
      </dsp:nvSpPr>
      <dsp:spPr>
        <a:xfrm>
          <a:off x="0" y="1616444"/>
          <a:ext cx="5759656" cy="1614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2. Барьеры взаимодействия</a:t>
          </a:r>
          <a:endParaRPr lang="en-US" sz="39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1616444"/>
        <a:ext cx="5759656" cy="1614077"/>
      </dsp:txXfrm>
    </dsp:sp>
    <dsp:sp modelId="{30D2F02D-5F9D-47DD-9AEA-79E1F99DE07C}">
      <dsp:nvSpPr>
        <dsp:cNvPr id="0" name=""/>
        <dsp:cNvSpPr/>
      </dsp:nvSpPr>
      <dsp:spPr>
        <a:xfrm>
          <a:off x="0" y="3230522"/>
          <a:ext cx="5759656" cy="0"/>
        </a:xfrm>
        <a:prstGeom prst="line">
          <a:avLst/>
        </a:prstGeom>
        <a:solidFill>
          <a:schemeClr val="accent5">
            <a:hueOff val="3018651"/>
            <a:satOff val="-23022"/>
            <a:lumOff val="-10196"/>
            <a:alphaOff val="0"/>
          </a:schemeClr>
        </a:solidFill>
        <a:ln w="19050" cap="flat" cmpd="sng" algn="ctr">
          <a:solidFill>
            <a:schemeClr val="accent5">
              <a:hueOff val="3018651"/>
              <a:satOff val="-23022"/>
              <a:lumOff val="-10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6FF4F57-281D-499D-9B30-FC7B9F75005B}">
      <dsp:nvSpPr>
        <dsp:cNvPr id="0" name=""/>
        <dsp:cNvSpPr/>
      </dsp:nvSpPr>
      <dsp:spPr>
        <a:xfrm>
          <a:off x="0" y="3230522"/>
          <a:ext cx="5759656" cy="16140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3. Барьер коммуникации</a:t>
          </a:r>
          <a:br>
            <a:rPr lang="ru-RU" sz="39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endParaRPr lang="en-US" sz="3900" b="1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0" y="3230522"/>
        <a:ext cx="5759656" cy="16140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B1C110-FCC6-4268-9F90-16EC681A2CA5}">
      <dsp:nvSpPr>
        <dsp:cNvPr id="0" name=""/>
        <dsp:cNvSpPr/>
      </dsp:nvSpPr>
      <dsp:spPr>
        <a:xfrm>
          <a:off x="0" y="23076"/>
          <a:ext cx="6147615" cy="99201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эстетический барьер </a:t>
          </a:r>
          <a:endParaRPr lang="ru-RU" sz="2000" kern="1200" dirty="0">
            <a:solidFill>
              <a:schemeClr val="tx1">
                <a:lumMod val="95000"/>
                <a:lumOff val="5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8426" y="71502"/>
        <a:ext cx="6050763" cy="895161"/>
      </dsp:txXfrm>
    </dsp:sp>
    <dsp:sp modelId="{21C2003F-5D4E-4334-B5A9-6A706C143BBF}">
      <dsp:nvSpPr>
        <dsp:cNvPr id="0" name=""/>
        <dsp:cNvSpPr/>
      </dsp:nvSpPr>
      <dsp:spPr>
        <a:xfrm>
          <a:off x="0" y="1082081"/>
          <a:ext cx="6147615" cy="992013"/>
        </a:xfrm>
        <a:prstGeom prst="roundRect">
          <a:avLst/>
        </a:prstGeom>
        <a:solidFill>
          <a:schemeClr val="accent5">
            <a:hueOff val="754663"/>
            <a:satOff val="-5755"/>
            <a:lumOff val="-2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эмоциональный барьер (заметны различия в социальном статусе)</a:t>
          </a:r>
        </a:p>
      </dsp:txBody>
      <dsp:txXfrm>
        <a:off x="48426" y="1130507"/>
        <a:ext cx="6050763" cy="895161"/>
      </dsp:txXfrm>
    </dsp:sp>
    <dsp:sp modelId="{6D4214EC-E44A-4C5F-944E-8C5988183191}">
      <dsp:nvSpPr>
        <dsp:cNvPr id="0" name=""/>
        <dsp:cNvSpPr/>
      </dsp:nvSpPr>
      <dsp:spPr>
        <a:xfrm>
          <a:off x="0" y="2134575"/>
          <a:ext cx="6147615" cy="1388362"/>
        </a:xfrm>
        <a:prstGeom prst="roundRect">
          <a:avLst/>
        </a:prstGeom>
        <a:solidFill>
          <a:schemeClr val="accent5">
            <a:hueOff val="1509326"/>
            <a:satOff val="-11511"/>
            <a:lumOff val="-5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Барьер негативных эмоций – побуждает в человеке эмоции(отвращения,  страха , презрения, обиды, стыда, вины и пр.</a:t>
          </a:r>
          <a:endParaRPr lang="en-US" sz="1800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7774" y="2202349"/>
        <a:ext cx="6012067" cy="1252814"/>
      </dsp:txXfrm>
    </dsp:sp>
    <dsp:sp modelId="{58D92520-CFE6-476C-A37A-B95A17FB9ED3}">
      <dsp:nvSpPr>
        <dsp:cNvPr id="0" name=""/>
        <dsp:cNvSpPr/>
      </dsp:nvSpPr>
      <dsp:spPr>
        <a:xfrm>
          <a:off x="0" y="3583418"/>
          <a:ext cx="6147615" cy="992013"/>
        </a:xfrm>
        <a:prstGeom prst="roundRect">
          <a:avLst/>
        </a:prstGeom>
        <a:solidFill>
          <a:schemeClr val="accent5">
            <a:hueOff val="2263988"/>
            <a:satOff val="-17266"/>
            <a:lumOff val="-7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ru-RU" sz="2000" kern="120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барьер стереотипов</a:t>
          </a: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8426" y="3631844"/>
        <a:ext cx="6050763" cy="895161"/>
      </dsp:txXfrm>
    </dsp:sp>
    <dsp:sp modelId="{B4B80889-761E-4E01-81E2-BE52F06668BF}">
      <dsp:nvSpPr>
        <dsp:cNvPr id="0" name=""/>
        <dsp:cNvSpPr/>
      </dsp:nvSpPr>
      <dsp:spPr>
        <a:xfrm>
          <a:off x="0" y="4594496"/>
          <a:ext cx="6147615" cy="992013"/>
        </a:xfrm>
        <a:prstGeom prst="roundRect">
          <a:avLst/>
        </a:prstGeom>
        <a:solidFill>
          <a:schemeClr val="accent5">
            <a:hueOff val="3018651"/>
            <a:satOff val="-23022"/>
            <a:lumOff val="-10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барьер самозащиты</a:t>
          </a:r>
          <a:endParaRPr lang="en-US" sz="2600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8426" y="4642922"/>
        <a:ext cx="6050763" cy="8951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B1C110-FCC6-4268-9F90-16EC681A2CA5}">
      <dsp:nvSpPr>
        <dsp:cNvPr id="0" name=""/>
        <dsp:cNvSpPr/>
      </dsp:nvSpPr>
      <dsp:spPr>
        <a:xfrm>
          <a:off x="0" y="0"/>
          <a:ext cx="6147615" cy="104166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барьер разных стилей общения</a:t>
          </a:r>
          <a:r>
            <a:rPr lang="ru-RU" sz="20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; </a:t>
          </a:r>
          <a:endParaRPr lang="en-US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0850" y="50850"/>
        <a:ext cx="6045915" cy="939965"/>
      </dsp:txXfrm>
    </dsp:sp>
    <dsp:sp modelId="{6D4214EC-E44A-4C5F-944E-8C5988183191}">
      <dsp:nvSpPr>
        <dsp:cNvPr id="0" name=""/>
        <dsp:cNvSpPr/>
      </dsp:nvSpPr>
      <dsp:spPr>
        <a:xfrm>
          <a:off x="0" y="1159698"/>
          <a:ext cx="6147615" cy="1041665"/>
        </a:xfrm>
        <a:prstGeom prst="roundRect">
          <a:avLst/>
        </a:prstGeom>
        <a:solidFill>
          <a:schemeClr val="accent5">
            <a:hueOff val="754663"/>
            <a:satOff val="-5755"/>
            <a:lumOff val="-2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этический барьер </a:t>
          </a:r>
          <a:r>
            <a:rPr lang="ru-RU" sz="1800" i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(проявление нравственной несовместимости собеседников); </a:t>
          </a:r>
          <a:endParaRPr lang="en-US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0850" y="1210548"/>
        <a:ext cx="6045915" cy="939965"/>
      </dsp:txXfrm>
    </dsp:sp>
    <dsp:sp modelId="{7FB875C1-5F91-4AF9-9508-81343CB2AC90}">
      <dsp:nvSpPr>
        <dsp:cNvPr id="0" name=""/>
        <dsp:cNvSpPr/>
      </dsp:nvSpPr>
      <dsp:spPr>
        <a:xfrm>
          <a:off x="0" y="2307924"/>
          <a:ext cx="6147615" cy="1041665"/>
        </a:xfrm>
        <a:prstGeom prst="roundRect">
          <a:avLst/>
        </a:prstGeom>
        <a:solidFill>
          <a:schemeClr val="accent5">
            <a:hueOff val="1509326"/>
            <a:satOff val="-11511"/>
            <a:lumOff val="-5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мотивационный барьер </a:t>
          </a:r>
          <a:r>
            <a:rPr lang="ru-RU" sz="1800" i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(актуален при различных мотивах вступления в контакт). </a:t>
          </a:r>
          <a:r>
            <a:rPr lang="ru-RU" sz="18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Это приводит к непониманию, искаженному восприятию информации. </a:t>
          </a:r>
          <a:endParaRPr lang="en-US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0850" y="2358774"/>
        <a:ext cx="6045915" cy="939965"/>
      </dsp:txXfrm>
    </dsp:sp>
    <dsp:sp modelId="{58D92520-CFE6-476C-A37A-B95A17FB9ED3}">
      <dsp:nvSpPr>
        <dsp:cNvPr id="0" name=""/>
        <dsp:cNvSpPr/>
      </dsp:nvSpPr>
      <dsp:spPr>
        <a:xfrm>
          <a:off x="0" y="3456149"/>
          <a:ext cx="6147615" cy="1041665"/>
        </a:xfrm>
        <a:prstGeom prst="roundRect">
          <a:avLst/>
        </a:prstGeom>
        <a:solidFill>
          <a:schemeClr val="accent5">
            <a:hueOff val="2263988"/>
            <a:satOff val="-17266"/>
            <a:lumOff val="-7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барьер техники и различных навыков общения</a:t>
          </a:r>
          <a:r>
            <a:rPr lang="ru-RU" sz="20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; </a:t>
          </a:r>
          <a:endParaRPr lang="en-US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0850" y="3506999"/>
        <a:ext cx="6045915" cy="939965"/>
      </dsp:txXfrm>
    </dsp:sp>
    <dsp:sp modelId="{B4B80889-761E-4E01-81E2-BE52F06668BF}">
      <dsp:nvSpPr>
        <dsp:cNvPr id="0" name=""/>
        <dsp:cNvSpPr/>
      </dsp:nvSpPr>
      <dsp:spPr>
        <a:xfrm>
          <a:off x="0" y="4615848"/>
          <a:ext cx="6147615" cy="1041665"/>
        </a:xfrm>
        <a:prstGeom prst="roundRect">
          <a:avLst/>
        </a:prstGeom>
        <a:solidFill>
          <a:schemeClr val="accent5">
            <a:hueOff val="3018651"/>
            <a:satOff val="-23022"/>
            <a:lumOff val="-10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барьер несовместимости характера</a:t>
          </a:r>
          <a:r>
            <a:rPr lang="ru-RU" sz="26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br>
            <a:rPr lang="ru-RU" sz="2600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endParaRPr lang="en-US" sz="26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0850" y="4666698"/>
        <a:ext cx="6045915" cy="9399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597F11-DF8A-474C-995B-DC8D3CDED28A}">
      <dsp:nvSpPr>
        <dsp:cNvPr id="0" name=""/>
        <dsp:cNvSpPr/>
      </dsp:nvSpPr>
      <dsp:spPr>
        <a:xfrm>
          <a:off x="0" y="74843"/>
          <a:ext cx="5759656" cy="1113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ru-RU" sz="28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интеллектуальный (некомпетентность).</a:t>
          </a:r>
          <a:endParaRPr lang="en-US" sz="2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4373" y="129216"/>
        <a:ext cx="5650910" cy="1005094"/>
      </dsp:txXfrm>
    </dsp:sp>
    <dsp:sp modelId="{0074EEDA-0C67-4D4D-9E45-9231CD030FC4}">
      <dsp:nvSpPr>
        <dsp:cNvPr id="0" name=""/>
        <dsp:cNvSpPr/>
      </dsp:nvSpPr>
      <dsp:spPr>
        <a:xfrm>
          <a:off x="0" y="1309643"/>
          <a:ext cx="5759656" cy="1113840"/>
        </a:xfrm>
        <a:prstGeom prst="roundRect">
          <a:avLst/>
        </a:prstGeom>
        <a:solidFill>
          <a:schemeClr val="accent2">
            <a:hueOff val="1199996"/>
            <a:satOff val="-617"/>
            <a:lumOff val="-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ru-RU" sz="21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Семантический – </a:t>
          </a:r>
          <a:r>
            <a:rPr lang="ru-RU" sz="18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партнеры по общению под аналогичными понятиями подразумевают разные вещи</a:t>
          </a:r>
          <a:r>
            <a:rPr lang="ru-RU" sz="18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endParaRPr lang="en-US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4373" y="1364016"/>
        <a:ext cx="5650910" cy="1005094"/>
      </dsp:txXfrm>
    </dsp:sp>
    <dsp:sp modelId="{ACC9D5A5-FE50-4495-92B7-8C79AF445DD3}">
      <dsp:nvSpPr>
        <dsp:cNvPr id="0" name=""/>
        <dsp:cNvSpPr/>
      </dsp:nvSpPr>
      <dsp:spPr>
        <a:xfrm>
          <a:off x="0" y="2463803"/>
          <a:ext cx="5759656" cy="1113840"/>
        </a:xfrm>
        <a:prstGeom prst="roundRect">
          <a:avLst/>
        </a:prstGeom>
        <a:solidFill>
          <a:schemeClr val="accent2">
            <a:hueOff val="2399992"/>
            <a:satOff val="-1233"/>
            <a:lumOff val="-31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ru-RU" sz="21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Логический – </a:t>
          </a:r>
          <a:r>
            <a:rPr lang="ru-RU" sz="18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неумение собеседника четко и последовательно выражать свои мысли</a:t>
          </a:r>
          <a:endParaRPr lang="en-US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4373" y="2518176"/>
        <a:ext cx="5650910" cy="1005094"/>
      </dsp:txXfrm>
    </dsp:sp>
    <dsp:sp modelId="{C04F3C63-3B97-4C46-831C-F1515DB92C53}">
      <dsp:nvSpPr>
        <dsp:cNvPr id="0" name=""/>
        <dsp:cNvSpPr/>
      </dsp:nvSpPr>
      <dsp:spPr>
        <a:xfrm>
          <a:off x="0" y="3733127"/>
          <a:ext cx="5759656" cy="1113840"/>
        </a:xfrm>
        <a:prstGeom prst="roundRect">
          <a:avLst/>
        </a:prstGeom>
        <a:solidFill>
          <a:schemeClr val="accent2">
            <a:hueOff val="3599988"/>
            <a:satOff val="-1850"/>
            <a:lumOff val="-470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ru-RU" sz="21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Фонетический – </a:t>
          </a:r>
          <a:r>
            <a:rPr lang="ru-RU" sz="1800" b="1" kern="1200" baseline="0" dirty="0">
              <a:latin typeface="Calibri" panose="020F0502020204030204" pitchFamily="34" charset="0"/>
              <a:cs typeface="Calibri" panose="020F0502020204030204" pitchFamily="34" charset="0"/>
            </a:rPr>
            <a:t>плохая техника речи у говорящего</a:t>
          </a:r>
          <a:br>
            <a:rPr lang="ru-RU" sz="2100" kern="1200" baseline="0" dirty="0">
              <a:latin typeface="Calibri" panose="020F0502020204030204" pitchFamily="34" charset="0"/>
              <a:cs typeface="Calibri" panose="020F0502020204030204" pitchFamily="34" charset="0"/>
            </a:rPr>
          </a:br>
          <a:endParaRPr lang="en-US" sz="21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4373" y="3787500"/>
        <a:ext cx="5650910" cy="1005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32608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850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96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5705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252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732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89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089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4740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43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175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681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164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378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922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293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45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42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FC2C5D9-8D2E-4B56-9F76-8D99BDC1B0D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6785B62-6E25-4F40-875F-3A9036CA0B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38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  <p:sldLayoutId id="2147483747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psymod.ru/psikhologiya-obshcheniya/16-bariery-obscheniya.html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лучше понимать информацию. </a:t>
            </a:r>
            <a:br>
              <a:rPr lang="ru-RU" dirty="0"/>
            </a:br>
            <a:r>
              <a:rPr lang="ru-RU" dirty="0"/>
              <a:t>Барьеры общения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Лекция-беседа</a:t>
            </a:r>
          </a:p>
        </p:txBody>
      </p:sp>
    </p:spTree>
    <p:extLst>
      <p:ext uri="{BB962C8B-B14F-4D97-AF65-F5344CB8AC3E}">
        <p14:creationId xmlns:p14="http://schemas.microsoft.com/office/powerpoint/2010/main" val="161105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9DBA53-098F-49CA-9EA9-667DCF650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/>
              <a:t>ФГКОУ «Кадетский корпус следственного комитета российской федерации имени </a:t>
            </a:r>
            <a:r>
              <a:rPr lang="ru-RU" sz="1600" dirty="0" err="1"/>
              <a:t>александра</a:t>
            </a:r>
            <a:r>
              <a:rPr lang="ru-RU" sz="1600" dirty="0"/>
              <a:t> невского»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38F7B6-046E-4980-A27E-F0811339B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/>
              <a:t>Подготовила: педагог </a:t>
            </a:r>
            <a:r>
              <a:rPr lang="ru-RU" sz="1600"/>
              <a:t>дополнительного образования  </a:t>
            </a:r>
            <a:r>
              <a:rPr lang="ru-RU" sz="1600" dirty="0"/>
              <a:t>Трофименко О.Н.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/>
          </a:p>
          <a:p>
            <a:pPr marL="0" indent="0" algn="ctr">
              <a:buNone/>
            </a:pPr>
            <a:r>
              <a:rPr lang="ru-RU" sz="1600" dirty="0"/>
              <a:t>Москва, 2019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997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54915C5-707B-4B29-9E6B-116367F84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070191" cy="6858000"/>
          </a:xfrm>
          <a:custGeom>
            <a:avLst/>
            <a:gdLst>
              <a:gd name="connsiteX0" fmla="*/ 1 w 4061802"/>
              <a:gd name="connsiteY0" fmla="*/ 0 h 6858000"/>
              <a:gd name="connsiteX1" fmla="*/ 4059081 w 4061802"/>
              <a:gd name="connsiteY1" fmla="*/ 0 h 6858000"/>
              <a:gd name="connsiteX2" fmla="*/ 4059081 w 4061802"/>
              <a:gd name="connsiteY2" fmla="*/ 2339825 h 6858000"/>
              <a:gd name="connsiteX3" fmla="*/ 4061802 w 4061802"/>
              <a:gd name="connsiteY3" fmla="*/ 2339683 h 6858000"/>
              <a:gd name="connsiteX4" fmla="*/ 4061802 w 4061802"/>
              <a:gd name="connsiteY4" fmla="*/ 3776054 h 6858000"/>
              <a:gd name="connsiteX5" fmla="*/ 4059081 w 4061802"/>
              <a:gd name="connsiteY5" fmla="*/ 3776199 h 6858000"/>
              <a:gd name="connsiteX6" fmla="*/ 4059081 w 4061802"/>
              <a:gd name="connsiteY6" fmla="*/ 6858000 h 6858000"/>
              <a:gd name="connsiteX7" fmla="*/ 1 w 4061802"/>
              <a:gd name="connsiteY7" fmla="*/ 6858000 h 6858000"/>
              <a:gd name="connsiteX8" fmla="*/ 1 w 4061802"/>
              <a:gd name="connsiteY8" fmla="*/ 3992604 h 6858000"/>
              <a:gd name="connsiteX9" fmla="*/ 0 w 4061802"/>
              <a:gd name="connsiteY9" fmla="*/ 3992604 h 6858000"/>
              <a:gd name="connsiteX10" fmla="*/ 0 w 4061802"/>
              <a:gd name="connsiteY10" fmla="*/ 2552279 h 6858000"/>
              <a:gd name="connsiteX11" fmla="*/ 1 w 4061802"/>
              <a:gd name="connsiteY11" fmla="*/ 255227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1802" h="6858000">
                <a:moveTo>
                  <a:pt x="1" y="0"/>
                </a:moveTo>
                <a:lnTo>
                  <a:pt x="4059081" y="0"/>
                </a:lnTo>
                <a:lnTo>
                  <a:pt x="4059081" y="2339825"/>
                </a:lnTo>
                <a:lnTo>
                  <a:pt x="4061802" y="2339683"/>
                </a:lnTo>
                <a:lnTo>
                  <a:pt x="4061802" y="3776054"/>
                </a:lnTo>
                <a:lnTo>
                  <a:pt x="4059081" y="3776199"/>
                </a:lnTo>
                <a:lnTo>
                  <a:pt x="4059081" y="6858000"/>
                </a:lnTo>
                <a:lnTo>
                  <a:pt x="1" y="6858000"/>
                </a:lnTo>
                <a:lnTo>
                  <a:pt x="1" y="3992604"/>
                </a:lnTo>
                <a:lnTo>
                  <a:pt x="0" y="3992604"/>
                </a:lnTo>
                <a:lnTo>
                  <a:pt x="0" y="2552279"/>
                </a:lnTo>
                <a:lnTo>
                  <a:pt x="1" y="255227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6B8E032-9914-4C00-B51A-C2DA16271D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21733" cy="6858000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5" name="Freeform: Shape 34">
            <a:extLst>
              <a:ext uri="{FF2B5EF4-FFF2-40B4-BE49-F238E27FC236}">
                <a16:creationId xmlns:a16="http://schemas.microsoft.com/office/drawing/2014/main" id="{43B4841E-E6B6-48C3-BA02-F73659C6D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1802" y="1"/>
            <a:ext cx="8130198" cy="6857999"/>
          </a:xfrm>
          <a:custGeom>
            <a:avLst/>
            <a:gdLst>
              <a:gd name="connsiteX0" fmla="*/ 0 w 8130198"/>
              <a:gd name="connsiteY0" fmla="*/ 0 h 6857999"/>
              <a:gd name="connsiteX1" fmla="*/ 7241014 w 8130198"/>
              <a:gd name="connsiteY1" fmla="*/ 0 h 6857999"/>
              <a:gd name="connsiteX2" fmla="*/ 8130198 w 8130198"/>
              <a:gd name="connsiteY2" fmla="*/ 0 h 6857999"/>
              <a:gd name="connsiteX3" fmla="*/ 8130198 w 8130198"/>
              <a:gd name="connsiteY3" fmla="*/ 6857999 h 6857999"/>
              <a:gd name="connsiteX4" fmla="*/ 0 w 8130198"/>
              <a:gd name="connsiteY4" fmla="*/ 6857999 h 6857999"/>
              <a:gd name="connsiteX5" fmla="*/ 0 w 8130198"/>
              <a:gd name="connsiteY5" fmla="*/ 637536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30198" h="6857999">
                <a:moveTo>
                  <a:pt x="0" y="0"/>
                </a:moveTo>
                <a:lnTo>
                  <a:pt x="7241014" y="0"/>
                </a:lnTo>
                <a:lnTo>
                  <a:pt x="8130198" y="0"/>
                </a:lnTo>
                <a:lnTo>
                  <a:pt x="8130198" y="6857999"/>
                </a:lnTo>
                <a:lnTo>
                  <a:pt x="0" y="6857999"/>
                </a:lnTo>
                <a:lnTo>
                  <a:pt x="0" y="6375361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Объект 2"/>
          <p:cNvSpPr>
            <a:spLocks noGrp="1"/>
          </p:cNvSpPr>
          <p:nvPr>
            <p:ph idx="1"/>
          </p:nvPr>
        </p:nvSpPr>
        <p:spPr>
          <a:xfrm>
            <a:off x="4554461" y="752355"/>
            <a:ext cx="6840370" cy="5202968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Барьеры в общении – это трудности психологического характера, появляющиеся во время общения, которые  служат причиной конфликтов и мешают взаимопониманию собеседников.</a:t>
            </a:r>
          </a:p>
          <a:p>
            <a:pPr marL="0" indent="0">
              <a:buNone/>
            </a:pPr>
            <a:b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Индивидуальные барьеры личности появляются в раннем детстве или в результате проживания им стрессовой ситуации. Они отражаются на развитии личности, проявляясь застенчивостью, неуверенностью в себе, сомнениях и зажатости.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Человек может преодолеть психологический барьер самостоятельно, но для этого потребуется серьезная работа над собой.</a:t>
            </a:r>
          </a:p>
        </p:txBody>
      </p:sp>
    </p:spTree>
    <p:extLst>
      <p:ext uri="{BB962C8B-B14F-4D97-AF65-F5344CB8AC3E}">
        <p14:creationId xmlns:p14="http://schemas.microsoft.com/office/powerpoint/2010/main" val="465653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>
            <a:extLst>
              <a:ext uri="{FF2B5EF4-FFF2-40B4-BE49-F238E27FC236}">
                <a16:creationId xmlns:a16="http://schemas.microsoft.com/office/drawing/2014/main" id="{90A9C49B-76D8-4E9B-B430-D1ADF40F1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8" name="Rectangle 11">
            <a:extLst>
              <a:ext uri="{FF2B5EF4-FFF2-40B4-BE49-F238E27FC236}">
                <a16:creationId xmlns:a16="http://schemas.microsoft.com/office/drawing/2014/main" id="{F88A5712-2FE0-4DD4-BDC6-099EA378A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448E5503-E0F8-4B94-81A3-B1FA57623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CE54F896-85E7-4403-9E37-1B004731F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54296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3381946" cy="4846967"/>
          </a:xfrm>
        </p:spPr>
        <p:txBody>
          <a:bodyPr>
            <a:normAutofit/>
          </a:bodyPr>
          <a:lstStyle/>
          <a:p>
            <a:r>
              <a:rPr lang="ru-RU" sz="4800">
                <a:solidFill>
                  <a:srgbClr val="FFFFFF"/>
                </a:solidFill>
              </a:rPr>
              <a:t>Основные виды барьеров общения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AC4AC1FE-23AB-40E5-9015-971DA9548D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4773276"/>
              </p:ext>
            </p:extLst>
          </p:nvPr>
        </p:nvGraphicFramePr>
        <p:xfrm>
          <a:off x="5294108" y="685800"/>
          <a:ext cx="5759656" cy="48469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84175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90A9C49B-76D8-4E9B-B430-D1ADF40F1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F88A5712-2FE0-4DD4-BDC6-099EA378A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Freeform 9">
            <a:extLst>
              <a:ext uri="{FF2B5EF4-FFF2-40B4-BE49-F238E27FC236}">
                <a16:creationId xmlns:a16="http://schemas.microsoft.com/office/drawing/2014/main" id="{448E5503-E0F8-4B94-81A3-B1FA57623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E54F896-85E7-4403-9E37-1B004731F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54296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3381946" cy="4846967"/>
          </a:xfrm>
        </p:spPr>
        <p:txBody>
          <a:bodyPr>
            <a:normAutofit/>
          </a:bodyPr>
          <a:lstStyle/>
          <a:p>
            <a:r>
              <a:rPr lang="ru-RU" sz="3000" dirty="0">
                <a:solidFill>
                  <a:srgbClr val="FFFFFF"/>
                </a:solidFill>
              </a:rPr>
              <a:t>Барьеры понимания и восприятия</a:t>
            </a:r>
          </a:p>
        </p:txBody>
      </p:sp>
      <p:graphicFrame>
        <p:nvGraphicFramePr>
          <p:cNvPr id="22" name="Объект 2">
            <a:extLst>
              <a:ext uri="{FF2B5EF4-FFF2-40B4-BE49-F238E27FC236}">
                <a16:creationId xmlns:a16="http://schemas.microsoft.com/office/drawing/2014/main" id="{C8CDD07A-CF91-496F-85AB-DE7C2F72E8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455742"/>
              </p:ext>
            </p:extLst>
          </p:nvPr>
        </p:nvGraphicFramePr>
        <p:xfrm>
          <a:off x="4965861" y="438486"/>
          <a:ext cx="6147615" cy="5657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48155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90A9C49B-76D8-4E9B-B430-D1ADF40F1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F88A5712-2FE0-4DD4-BDC6-099EA378A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Freeform 9">
            <a:extLst>
              <a:ext uri="{FF2B5EF4-FFF2-40B4-BE49-F238E27FC236}">
                <a16:creationId xmlns:a16="http://schemas.microsoft.com/office/drawing/2014/main" id="{448E5503-E0F8-4B94-81A3-B1FA57623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E54F896-85E7-4403-9E37-1B004731F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54296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3381946" cy="4846967"/>
          </a:xfrm>
        </p:spPr>
        <p:txBody>
          <a:bodyPr>
            <a:normAutofit/>
          </a:bodyPr>
          <a:lstStyle/>
          <a:p>
            <a:r>
              <a:rPr lang="ru-RU" sz="3000" dirty="0">
                <a:solidFill>
                  <a:srgbClr val="FFFFFF"/>
                </a:solidFill>
              </a:rPr>
              <a:t>Барьеры взаимодействия </a:t>
            </a:r>
          </a:p>
        </p:txBody>
      </p:sp>
      <p:graphicFrame>
        <p:nvGraphicFramePr>
          <p:cNvPr id="22" name="Объект 2">
            <a:extLst>
              <a:ext uri="{FF2B5EF4-FFF2-40B4-BE49-F238E27FC236}">
                <a16:creationId xmlns:a16="http://schemas.microsoft.com/office/drawing/2014/main" id="{C8CDD07A-CF91-496F-85AB-DE7C2F72E8CE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965861" y="438486"/>
          <a:ext cx="6147615" cy="5657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5187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>
            <a:extLst>
              <a:ext uri="{FF2B5EF4-FFF2-40B4-BE49-F238E27FC236}">
                <a16:creationId xmlns:a16="http://schemas.microsoft.com/office/drawing/2014/main" id="{90A9C49B-76D8-4E9B-B430-D1ADF40F1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8" name="Rectangle 11">
            <a:extLst>
              <a:ext uri="{FF2B5EF4-FFF2-40B4-BE49-F238E27FC236}">
                <a16:creationId xmlns:a16="http://schemas.microsoft.com/office/drawing/2014/main" id="{F88A5712-2FE0-4DD4-BDC6-099EA378A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979952" cy="6644081"/>
          </a:xfrm>
          <a:prstGeom prst="rect">
            <a:avLst/>
          </a:pr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448E5503-E0F8-4B94-81A3-B1FA57623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5397" y="0"/>
            <a:ext cx="11773291" cy="6419514"/>
          </a:xfrm>
          <a:custGeom>
            <a:avLst/>
            <a:gdLst/>
            <a:ahLst/>
            <a:cxnLst/>
            <a:rect l="l" t="t" r="r" b="b"/>
            <a:pathLst>
              <a:path w="11773291" h="6419514">
                <a:moveTo>
                  <a:pt x="11750059" y="0"/>
                </a:moveTo>
                <a:lnTo>
                  <a:pt x="11773291" y="6419514"/>
                </a:lnTo>
                <a:lnTo>
                  <a:pt x="0" y="641104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CE54F896-85E7-4403-9E37-1B004731F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54296" cy="6380796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3381946" cy="4846967"/>
          </a:xfrm>
        </p:spPr>
        <p:txBody>
          <a:bodyPr>
            <a:normAutofit/>
          </a:bodyPr>
          <a:lstStyle/>
          <a:p>
            <a:r>
              <a:rPr lang="ru-RU" sz="3700" dirty="0">
                <a:solidFill>
                  <a:srgbClr val="FFFFFF"/>
                </a:solidFill>
              </a:rPr>
              <a:t>Барьер коммуникации 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B3F6BDB4-9F31-4FB7-8D37-98ED49B4AB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140102"/>
              </p:ext>
            </p:extLst>
          </p:nvPr>
        </p:nvGraphicFramePr>
        <p:xfrm>
          <a:off x="5294108" y="685800"/>
          <a:ext cx="5759656" cy="48469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04298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638B8BD-CD97-47EB-93D2-B118A7E49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010" y="168443"/>
            <a:ext cx="10745536" cy="604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682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54915C5-707B-4B29-9E6B-116367F84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070191" cy="6858000"/>
          </a:xfrm>
          <a:custGeom>
            <a:avLst/>
            <a:gdLst>
              <a:gd name="connsiteX0" fmla="*/ 1 w 4061802"/>
              <a:gd name="connsiteY0" fmla="*/ 0 h 6858000"/>
              <a:gd name="connsiteX1" fmla="*/ 4059081 w 4061802"/>
              <a:gd name="connsiteY1" fmla="*/ 0 h 6858000"/>
              <a:gd name="connsiteX2" fmla="*/ 4059081 w 4061802"/>
              <a:gd name="connsiteY2" fmla="*/ 2339825 h 6858000"/>
              <a:gd name="connsiteX3" fmla="*/ 4061802 w 4061802"/>
              <a:gd name="connsiteY3" fmla="*/ 2339683 h 6858000"/>
              <a:gd name="connsiteX4" fmla="*/ 4061802 w 4061802"/>
              <a:gd name="connsiteY4" fmla="*/ 3776054 h 6858000"/>
              <a:gd name="connsiteX5" fmla="*/ 4059081 w 4061802"/>
              <a:gd name="connsiteY5" fmla="*/ 3776199 h 6858000"/>
              <a:gd name="connsiteX6" fmla="*/ 4059081 w 4061802"/>
              <a:gd name="connsiteY6" fmla="*/ 6858000 h 6858000"/>
              <a:gd name="connsiteX7" fmla="*/ 1 w 4061802"/>
              <a:gd name="connsiteY7" fmla="*/ 6858000 h 6858000"/>
              <a:gd name="connsiteX8" fmla="*/ 1 w 4061802"/>
              <a:gd name="connsiteY8" fmla="*/ 3992604 h 6858000"/>
              <a:gd name="connsiteX9" fmla="*/ 0 w 4061802"/>
              <a:gd name="connsiteY9" fmla="*/ 3992604 h 6858000"/>
              <a:gd name="connsiteX10" fmla="*/ 0 w 4061802"/>
              <a:gd name="connsiteY10" fmla="*/ 2552279 h 6858000"/>
              <a:gd name="connsiteX11" fmla="*/ 1 w 4061802"/>
              <a:gd name="connsiteY11" fmla="*/ 255227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1802" h="6858000">
                <a:moveTo>
                  <a:pt x="1" y="0"/>
                </a:moveTo>
                <a:lnTo>
                  <a:pt x="4059081" y="0"/>
                </a:lnTo>
                <a:lnTo>
                  <a:pt x="4059081" y="2339825"/>
                </a:lnTo>
                <a:lnTo>
                  <a:pt x="4061802" y="2339683"/>
                </a:lnTo>
                <a:lnTo>
                  <a:pt x="4061802" y="3776054"/>
                </a:lnTo>
                <a:lnTo>
                  <a:pt x="4059081" y="3776199"/>
                </a:lnTo>
                <a:lnTo>
                  <a:pt x="4059081" y="6858000"/>
                </a:lnTo>
                <a:lnTo>
                  <a:pt x="1" y="6858000"/>
                </a:lnTo>
                <a:lnTo>
                  <a:pt x="1" y="3992604"/>
                </a:lnTo>
                <a:lnTo>
                  <a:pt x="0" y="3992604"/>
                </a:lnTo>
                <a:lnTo>
                  <a:pt x="0" y="2552279"/>
                </a:lnTo>
                <a:lnTo>
                  <a:pt x="1" y="255227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467" y="1226122"/>
            <a:ext cx="3054268" cy="4405756"/>
          </a:xfrm>
        </p:spPr>
        <p:txBody>
          <a:bodyPr anchor="ctr">
            <a:normAutofit/>
          </a:bodyPr>
          <a:lstStyle/>
          <a:p>
            <a:r>
              <a:rPr lang="ru-RU" sz="3200" dirty="0">
                <a:solidFill>
                  <a:srgbClr val="FFFFFF"/>
                </a:solidFill>
              </a:rPr>
              <a:t>Приемы, позволяющие устранить барьеры</a:t>
            </a:r>
            <a:br>
              <a:rPr lang="ru-RU" sz="3200" dirty="0">
                <a:solidFill>
                  <a:srgbClr val="FFFFFF"/>
                </a:solidFill>
              </a:rPr>
            </a:br>
            <a:r>
              <a:rPr lang="ru-RU" sz="3200" dirty="0">
                <a:solidFill>
                  <a:srgbClr val="FFFFFF"/>
                </a:solidFill>
              </a:rPr>
              <a:t>в общении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B8E032-9914-4C00-B51A-C2DA16271D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21733" cy="6858000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43B4841E-E6B6-48C3-BA02-F73659C6D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1802" y="1"/>
            <a:ext cx="8130198" cy="6857999"/>
          </a:xfrm>
          <a:custGeom>
            <a:avLst/>
            <a:gdLst>
              <a:gd name="connsiteX0" fmla="*/ 0 w 8130198"/>
              <a:gd name="connsiteY0" fmla="*/ 0 h 6857999"/>
              <a:gd name="connsiteX1" fmla="*/ 7241014 w 8130198"/>
              <a:gd name="connsiteY1" fmla="*/ 0 h 6857999"/>
              <a:gd name="connsiteX2" fmla="*/ 8130198 w 8130198"/>
              <a:gd name="connsiteY2" fmla="*/ 0 h 6857999"/>
              <a:gd name="connsiteX3" fmla="*/ 8130198 w 8130198"/>
              <a:gd name="connsiteY3" fmla="*/ 6857999 h 6857999"/>
              <a:gd name="connsiteX4" fmla="*/ 0 w 8130198"/>
              <a:gd name="connsiteY4" fmla="*/ 6857999 h 6857999"/>
              <a:gd name="connsiteX5" fmla="*/ 0 w 8130198"/>
              <a:gd name="connsiteY5" fmla="*/ 637536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30198" h="6857999">
                <a:moveTo>
                  <a:pt x="0" y="0"/>
                </a:moveTo>
                <a:lnTo>
                  <a:pt x="7241014" y="0"/>
                </a:lnTo>
                <a:lnTo>
                  <a:pt x="8130198" y="0"/>
                </a:lnTo>
                <a:lnTo>
                  <a:pt x="8130198" y="6857999"/>
                </a:lnTo>
                <a:lnTo>
                  <a:pt x="0" y="6857999"/>
                </a:lnTo>
                <a:lnTo>
                  <a:pt x="0" y="6375361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54461" y="1226122"/>
            <a:ext cx="6994072" cy="4405756"/>
          </a:xfrm>
        </p:spPr>
        <p:txBody>
          <a:bodyPr anchor="ctr">
            <a:normAutofit fontScale="62500" lnSpcReduction="20000"/>
          </a:bodyPr>
          <a:lstStyle/>
          <a:p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Следите за своей внешностью и манерами общения, они должны соответствовать ситуации.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Управляйте вниманием в общении.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Учитывайте шум, смену освещения, обстановку.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Адекватно оценивайте собственное эмоциональное состояние и эмоциональное </a:t>
            </a:r>
            <a:r>
              <a:rPr lang="ru-RU" sz="2400" b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состояние собеседника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воспринимайте собеседника объективно и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безоценочно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Учитывайте личностные особенности пола и возраста собеседника, его статус.</a:t>
            </a: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Важно иметь правильное представление о психологии и культуре людей, с которыми осуществляется общение!</a:t>
            </a:r>
          </a:p>
          <a:p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783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Источники: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https://spravochnick.ru/psihologiya/psihicheskie_svoystva_lichnosti/barery_obscheniya_v_psihologii/ .</a:t>
            </a:r>
          </a:p>
          <a:p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https://psymod.ru/psikhologiya-obshcheniya/16-bariery-obscheniya.html</a:t>
            </a:r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17076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106</TotalTime>
  <Words>306</Words>
  <Application>Microsoft Office PowerPoint</Application>
  <PresentationFormat>Широкоэкранный</PresentationFormat>
  <Paragraphs>44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Impact</vt:lpstr>
      <vt:lpstr>Главное мероприятие</vt:lpstr>
      <vt:lpstr>Как лучше понимать информацию.  Барьеры общения</vt:lpstr>
      <vt:lpstr>Презентация PowerPoint</vt:lpstr>
      <vt:lpstr>Основные виды барьеров общения</vt:lpstr>
      <vt:lpstr>Барьеры понимания и восприятия</vt:lpstr>
      <vt:lpstr>Барьеры взаимодействия </vt:lpstr>
      <vt:lpstr>Барьер коммуникации </vt:lpstr>
      <vt:lpstr>Презентация PowerPoint</vt:lpstr>
      <vt:lpstr>Приемы, позволяющие устранить барьеры в общении</vt:lpstr>
      <vt:lpstr>Источники:</vt:lpstr>
      <vt:lpstr>ФГКОУ «Кадетский корпус следственного комитета российской федерации имени александра невского»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лучше понимать информацию.  Барьеры общения</dc:title>
  <dc:creator>USER</dc:creator>
  <cp:lastModifiedBy>USER</cp:lastModifiedBy>
  <cp:revision>13</cp:revision>
  <dcterms:created xsi:type="dcterms:W3CDTF">2019-11-25T08:51:08Z</dcterms:created>
  <dcterms:modified xsi:type="dcterms:W3CDTF">2019-12-10T22:11:14Z</dcterms:modified>
</cp:coreProperties>
</file>