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23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7" r:id="rId10"/>
    <p:sldId id="266" r:id="rId11"/>
    <p:sldId id="265" r:id="rId12"/>
    <p:sldId id="264" r:id="rId13"/>
    <p:sldId id="263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-2892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7D0122-EBD6-4904-B70B-DFB5625A5285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048081-842A-41D1-89EB-59778C8302A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DF818-2203-4FFC-BD2E-4B5747DED11B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BC689-434E-4D2D-888B-D139F75D58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DF818-2203-4FFC-BD2E-4B5747DED11B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BC689-434E-4D2D-888B-D139F75D58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DF818-2203-4FFC-BD2E-4B5747DED11B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BC689-434E-4D2D-888B-D139F75D58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DF818-2203-4FFC-BD2E-4B5747DED11B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BC689-434E-4D2D-888B-D139F75D58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DF818-2203-4FFC-BD2E-4B5747DED11B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BC689-434E-4D2D-888B-D139F75D58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DF818-2203-4FFC-BD2E-4B5747DED11B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BC689-434E-4D2D-888B-D139F75D58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DF818-2203-4FFC-BD2E-4B5747DED11B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BC689-434E-4D2D-888B-D139F75D58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DF818-2203-4FFC-BD2E-4B5747DED11B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BC689-434E-4D2D-888B-D139F75D58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DF818-2203-4FFC-BD2E-4B5747DED11B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BC689-434E-4D2D-888B-D139F75D58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DF818-2203-4FFC-BD2E-4B5747DED11B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BC689-434E-4D2D-888B-D139F75D58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DF818-2203-4FFC-BD2E-4B5747DED11B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BC689-434E-4D2D-888B-D139F75D58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DF818-2203-4FFC-BD2E-4B5747DED11B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BC689-434E-4D2D-888B-D139F75D589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1008111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МБДОУ «Детский сад №2 </a:t>
            </a:r>
            <a:r>
              <a:rPr lang="ru-RU" sz="2400" b="1" dirty="0" smtClean="0">
                <a:solidFill>
                  <a:srgbClr val="FF0000"/>
                </a:solidFill>
              </a:rPr>
              <a:t>«</a:t>
            </a:r>
            <a:r>
              <a:rPr lang="ru-RU" sz="2400" b="1" dirty="0" smtClean="0">
                <a:solidFill>
                  <a:srgbClr val="FF0000"/>
                </a:solidFill>
              </a:rPr>
              <a:t>Светлячок» </a:t>
            </a: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р.п.Базарный </a:t>
            </a:r>
            <a:r>
              <a:rPr lang="ru-RU" sz="2400" b="1" dirty="0" smtClean="0">
                <a:solidFill>
                  <a:srgbClr val="FF0000"/>
                </a:solidFill>
              </a:rPr>
              <a:t>Карабулак Саратовской области»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2204864"/>
            <a:ext cx="7776864" cy="3433936"/>
          </a:xfrm>
          <a:solidFill>
            <a:srgbClr val="FFC00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«</a:t>
            </a:r>
            <a:r>
              <a:rPr lang="ru-RU" b="1" i="1" dirty="0" smtClean="0">
                <a:solidFill>
                  <a:srgbClr val="002060"/>
                </a:solidFill>
              </a:rPr>
              <a:t>Безопасность собственной </a:t>
            </a:r>
            <a:r>
              <a:rPr lang="ru-RU" b="1" i="1" dirty="0" smtClean="0">
                <a:solidFill>
                  <a:srgbClr val="002060"/>
                </a:solidFill>
              </a:rPr>
              <a:t>жизнедеятельности»</a:t>
            </a:r>
          </a:p>
          <a:p>
            <a:endParaRPr lang="ru-RU" sz="2400" b="1" dirty="0" smtClean="0">
              <a:solidFill>
                <a:srgbClr val="C00000"/>
              </a:solidFill>
            </a:endParaRPr>
          </a:p>
          <a:p>
            <a:r>
              <a:rPr lang="ru-RU" sz="2400" b="1" dirty="0" smtClean="0">
                <a:solidFill>
                  <a:srgbClr val="C00000"/>
                </a:solidFill>
              </a:rPr>
              <a:t> Образовательная  область</a:t>
            </a:r>
            <a:endParaRPr lang="ru-RU" sz="2400" dirty="0" smtClean="0">
              <a:solidFill>
                <a:srgbClr val="C00000"/>
              </a:solidFill>
            </a:endParaRPr>
          </a:p>
          <a:p>
            <a:r>
              <a:rPr lang="ru-RU" sz="2400" b="1" dirty="0" smtClean="0">
                <a:solidFill>
                  <a:srgbClr val="C00000"/>
                </a:solidFill>
              </a:rPr>
              <a:t>«Социально-коммуникативное развитие»</a:t>
            </a:r>
            <a:endParaRPr lang="ru-RU" sz="2400" dirty="0" smtClean="0">
              <a:solidFill>
                <a:srgbClr val="C00000"/>
              </a:solidFill>
            </a:endParaRPr>
          </a:p>
          <a:p>
            <a:r>
              <a:rPr lang="ru-RU" sz="2400" b="1" dirty="0" smtClean="0">
                <a:solidFill>
                  <a:srgbClr val="C00000"/>
                </a:solidFill>
              </a:rPr>
              <a:t>Формирование основ безопасности</a:t>
            </a:r>
            <a:endParaRPr lang="ru-RU" sz="2400" dirty="0" smtClean="0"/>
          </a:p>
          <a:p>
            <a:r>
              <a:rPr lang="ru-RU" dirty="0" smtClean="0"/>
              <a:t>Воспитатель Сычева Л.А.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Домашний.123a\Desktop\X8txn-0byvU-1024x7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545" y="548680"/>
            <a:ext cx="8192910" cy="5760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Домашний.123a\Desktop\btf8K2-JhBg-1024x7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545" y="548680"/>
            <a:ext cx="8192910" cy="5760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Домашний.123a\Desktop\20f2ca933eb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133" y="476672"/>
            <a:ext cx="8295320" cy="58326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Домашний.123a\Desktop\jD3INX-Hkzw-1024x7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7955" y="620688"/>
            <a:ext cx="8090499" cy="5688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Домашний.123a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133" y="476672"/>
            <a:ext cx="8397731" cy="59046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Домашний.123a\Desktop\13d497451b0ddba3af7b381165bc5c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133" y="476672"/>
            <a:ext cx="8295320" cy="58326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Домашний.123a\Desktop\1c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543" y="548680"/>
            <a:ext cx="8192909" cy="57606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Домашний.123a\Desktop\1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5" y="296652"/>
            <a:ext cx="8112901" cy="6084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Домашний.123a\Desktop\c55bcac43c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543" y="548680"/>
            <a:ext cx="8192909" cy="57606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Домашний.123a\Desktop\czuMUWu7cF0-1024x7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134" y="476672"/>
            <a:ext cx="8397732" cy="5904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машний.123a\Desktop\egBRUA8hsZI-1024x7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134" y="476672"/>
            <a:ext cx="8397732" cy="5904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Домашний.123a\Desktop\d124a4684d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133" y="476672"/>
            <a:ext cx="8295320" cy="58326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омашний.123a\Desktop\img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8136904" cy="61026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омашний.123a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29417"/>
            <a:ext cx="8260118" cy="58078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Домашний.123a\Desktop\ru0lxV3_H1s-1024x7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134" y="476672"/>
            <a:ext cx="8397732" cy="5904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Домашний.123a\Desktop\VJEsZsTaeiw-1024x7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133" y="476672"/>
            <a:ext cx="8295321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Домашний.123a\Desktop\0d935a1c88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543" y="548680"/>
            <a:ext cx="8192909" cy="57606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Домашний.123a\Desktop\uP_7CZA3Ys0-1024x7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545" y="548680"/>
            <a:ext cx="8295321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Домашний.123a\Desktop\a48f598bcdf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133" y="476672"/>
            <a:ext cx="8397731" cy="59046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28</Words>
  <Application>Microsoft Office PowerPoint</Application>
  <PresentationFormat>Экран (4:3)</PresentationFormat>
  <Paragraphs>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Тема Office</vt:lpstr>
      <vt:lpstr>Специальное оформление</vt:lpstr>
      <vt:lpstr>МБДОУ «Детский сад №2 «Светлячок»  р.п.Базарный Карабулак Саратовской области»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Домашний</dc:creator>
  <cp:lastModifiedBy>Домашний</cp:lastModifiedBy>
  <cp:revision>5</cp:revision>
  <dcterms:created xsi:type="dcterms:W3CDTF">2019-12-11T13:32:55Z</dcterms:created>
  <dcterms:modified xsi:type="dcterms:W3CDTF">2019-12-11T14:20:42Z</dcterms:modified>
</cp:coreProperties>
</file>