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95" r:id="rId5"/>
    <p:sldId id="268" r:id="rId6"/>
    <p:sldId id="269" r:id="rId7"/>
    <p:sldId id="270" r:id="rId8"/>
    <p:sldId id="272" r:id="rId9"/>
    <p:sldId id="273" r:id="rId10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1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24"/>
    <p:restoredTop sz="90111"/>
  </p:normalViewPr>
  <p:slideViewPr>
    <p:cSldViewPr showGuides="1">
      <p:cViewPr varScale="1">
        <p:scale>
          <a:sx n="70" d="100"/>
          <a:sy n="70" d="100"/>
        </p:scale>
        <p:origin x="-1410" y="-96"/>
      </p:cViewPr>
      <p:guideLst>
        <p:guide orient="horz" pos="221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2C9326B-6271-4602-9930-06F01E64128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2" name="Заметки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>
              <a:spcBef>
                <a:spcPct val="0"/>
              </a:spcBef>
            </a:pPr>
            <a:endParaRPr lang="ru-RU" altLang="zh-CN" dirty="0"/>
          </a:p>
        </p:txBody>
      </p:sp>
      <p:sp>
        <p:nvSpPr>
          <p:cNvPr id="5123" name="Номер слайда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 indent="0" algn="r"/>
            <a:fld id="{9A0DB2DC-4C9A-4742-B13C-FB6460FD3503}" type="slidenum">
              <a:rPr lang="ru-RU" altLang="zh-CN" sz="1200" dirty="0">
                <a:latin typeface="Arial" panose="020B0604020202020204" pitchFamily="34" charset="0"/>
                <a:cs typeface="SimSun" charset="0"/>
              </a:rPr>
            </a:fld>
            <a:endParaRPr lang="ru-RU" altLang="zh-CN" sz="1200" dirty="0">
              <a:latin typeface="Arial" panose="020B0604020202020204" pitchFamily="34" charset="0"/>
              <a:ea typeface="SimSun" charset="0"/>
              <a:cs typeface="SimSu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3717925"/>
            <a:ext cx="8207375" cy="1082675"/>
          </a:xfrm>
        </p:spPr>
        <p:txBody>
          <a:bodyPr/>
          <a:lstStyle>
            <a:lvl1pPr algn="r">
              <a:defRPr/>
            </a:lvl1pPr>
          </a:lstStyle>
          <a:p>
            <a:pPr lvl="0" fontAlgn="base"/>
            <a:r>
              <a:rPr lang="en-US" altLang="zh-CN" strike="noStrike" noProof="0" smtClean="0"/>
              <a:t>Click to edit Master title style</a:t>
            </a:r>
            <a:endParaRPr lang="en-US" altLang="zh-CN" strike="noStrike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9900" y="4940300"/>
            <a:ext cx="8212138" cy="98107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 fontAlgn="base"/>
            <a:r>
              <a:rPr lang="en-US" altLang="zh-CN" strike="noStrike" noProof="0" smtClean="0"/>
              <a:t>Click to edit Master subtitle style</a:t>
            </a:r>
            <a:endParaRPr lang="en-US" altLang="zh-CN" strike="noStrike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4AD5EE3-A1DB-46EC-9366-40AC8AA36DC2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4AD5EE3-A1DB-46EC-9366-40AC8AA36DC2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5937250"/>
          </a:xfrm>
        </p:spPr>
        <p:txBody>
          <a:bodyPr vert="eaVert"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5937250"/>
          </a:xfrm>
        </p:spPr>
        <p:txBody>
          <a:bodyPr vert="eaVert"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4AD5EE3-A1DB-46EC-9366-40AC8AA36DC2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4AD5EE3-A1DB-46EC-9366-40AC8AA36DC2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4AD5EE3-A1DB-46EC-9366-40AC8AA36DC2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74750"/>
            <a:ext cx="4038600" cy="4953000"/>
          </a:xfrm>
        </p:spPr>
        <p:txBody>
          <a:bodyPr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74750"/>
            <a:ext cx="4038600" cy="4953000"/>
          </a:xfrm>
        </p:spPr>
        <p:txBody>
          <a:bodyPr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4AD5EE3-A1DB-46EC-9366-40AC8AA36DC2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4AD5EE3-A1DB-46EC-9366-40AC8AA36DC2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4AD5EE3-A1DB-46EC-9366-40AC8AA36DC2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4AD5EE3-A1DB-46EC-9366-40AC8AA36DC2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  <a:p>
            <a:pPr lvl="1" fontAlgn="base"/>
            <a:r>
              <a:rPr lang="en-US" strike="noStrike" noProof="1" smtClean="0"/>
              <a:t>Second level</a:t>
            </a:r>
            <a:endParaRPr lang="en-US" strike="noStrike" noProof="1" smtClean="0"/>
          </a:p>
          <a:p>
            <a:pPr lvl="2" fontAlgn="base"/>
            <a:r>
              <a:rPr lang="en-US" strike="noStrike" noProof="1" smtClean="0"/>
              <a:t>Third level</a:t>
            </a:r>
            <a:endParaRPr lang="en-US" strike="noStrike" noProof="1" smtClean="0"/>
          </a:p>
          <a:p>
            <a:pPr lvl="3" fontAlgn="base"/>
            <a:r>
              <a:rPr lang="en-US" strike="noStrike" noProof="1" smtClean="0"/>
              <a:t>Fourth level</a:t>
            </a:r>
            <a:endParaRPr lang="en-US" strike="noStrike" noProof="1" smtClean="0"/>
          </a:p>
          <a:p>
            <a:pPr lvl="4" fontAlgn="base"/>
            <a:r>
              <a:rPr lang="en-US" strike="noStrike" noProof="1" smtClean="0"/>
              <a:t>Fifth level</a:t>
            </a:r>
            <a:endParaRPr lang="en-US" strike="noStrike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4AD5EE3-A1DB-46EC-9366-40AC8AA36DC2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en-US" strike="noStrike" noProof="1" smtClean="0"/>
              <a:t>Click to edit Master title style</a:t>
            </a:r>
            <a:endParaRPr lang="en-US" strike="noStrike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en-US" strike="noStrike" noProof="1" smtClean="0"/>
              <a:t>Click to edit Master text styles</a:t>
            </a:r>
            <a:endParaRPr lang="en-US" strike="noStrike" noProof="1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4AD5EE3-A1DB-46EC-9366-40AC8AA36DC2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826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/>
          </p:nvPr>
        </p:nvSpPr>
        <p:spPr>
          <a:xfrm>
            <a:off x="457200" y="1174750"/>
            <a:ext cx="8229600" cy="49530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285750"/>
            <a:r>
              <a:rPr lang="en-US" altLang="zh-CN" dirty="0"/>
              <a:t>Second level</a:t>
            </a:r>
            <a:endParaRPr lang="en-US" altLang="zh-CN" dirty="0"/>
          </a:p>
          <a:p>
            <a:pPr lvl="2" indent="-228600"/>
            <a:r>
              <a:rPr lang="en-US" altLang="zh-CN" dirty="0"/>
              <a:t>Third level</a:t>
            </a:r>
            <a:endParaRPr lang="en-US" altLang="zh-CN" dirty="0"/>
          </a:p>
          <a:p>
            <a:pPr lvl="3" indent="-228600"/>
            <a:r>
              <a:rPr lang="en-US" altLang="zh-CN" dirty="0"/>
              <a:t>Fourth level</a:t>
            </a:r>
            <a:endParaRPr lang="en-US" altLang="zh-CN" dirty="0"/>
          </a:p>
          <a:p>
            <a:pPr lvl="4" indent="-228600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4AD5EE3-A1DB-46EC-9366-40AC8AA36DC2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/>
      <p:pic>
        <p:nvPicPr>
          <p:cNvPr id="4098" name="Picture 5" descr="560482fa9915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84137"/>
            <a:ext cx="9144000" cy="6875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3"/>
          <p:cNvSpPr>
            <a:spLocks noGrp="1"/>
          </p:cNvSpPr>
          <p:nvPr>
            <p:ph type="subTitle" idx="1"/>
          </p:nvPr>
        </p:nvSpPr>
        <p:spPr>
          <a:xfrm>
            <a:off x="1158875" y="3154363"/>
            <a:ext cx="7451725" cy="3422650"/>
          </a:xfrm>
        </p:spPr>
        <p:txBody>
          <a:bodyPr vert="horz" wrap="square" lIns="91440" tIns="45720" rIns="91440" bIns="45720" anchor="t"/>
          <a:p>
            <a:pPr algn="ctr" eaLnBrk="1" fontAlgn="base" hangingPunct="1"/>
            <a:r>
              <a:rPr lang="ru-RU" sz="3800" b="1" i="1" strike="noStrike" kern="1200" noProof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«Обеспечение качества реализации программ дошкольного образования в условиях обновления его содержания»</a:t>
            </a:r>
            <a:endParaRPr lang="ru-RU" sz="3800" b="1" i="1" strike="noStrike" kern="1200" noProof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Rectangle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algn="ctr" eaLnBrk="1" hangingPunct="1"/>
            <a:r>
              <a:rPr lang="ru-RU" altLang="zh-CN" sz="2800" b="1" i="1" dirty="0">
                <a:solidFill>
                  <a:srgbClr val="422100"/>
                </a:solidFill>
              </a:rPr>
              <a:t> </a:t>
            </a:r>
            <a:br>
              <a:rPr lang="ru-RU" altLang="zh-CN" sz="2800" b="1" i="1" dirty="0">
                <a:solidFill>
                  <a:srgbClr val="422100"/>
                </a:solidFill>
              </a:rPr>
            </a:br>
            <a:r>
              <a:rPr lang="ru-RU" altLang="zh-CN" b="1" i="1" dirty="0">
                <a:solidFill>
                  <a:srgbClr val="0070C0"/>
                </a:solidFill>
                <a:latin typeface="Arial Black" panose="020B0A04020102020204" charset="0"/>
              </a:rPr>
              <a:t>Качество образования -</a:t>
            </a:r>
            <a:endParaRPr lang="ru-RU" altLang="zh-CN" b="1" i="1" dirty="0">
              <a:solidFill>
                <a:srgbClr val="0070C0"/>
              </a:solidFill>
              <a:latin typeface="Arial Black" panose="020B0A04020102020204" charset="0"/>
            </a:endParaRPr>
          </a:p>
        </p:txBody>
      </p:sp>
      <p:sp>
        <p:nvSpPr>
          <p:cNvPr id="6146" name="Rectangle 4"/>
          <p:cNvSpPr>
            <a:spLocks noGrp="1"/>
          </p:cNvSpPr>
          <p:nvPr>
            <p:ph sz="half" idx="1"/>
          </p:nvPr>
        </p:nvSpPr>
        <p:spPr>
          <a:xfrm>
            <a:off x="855663" y="889000"/>
            <a:ext cx="8380412" cy="1111250"/>
          </a:xfrm>
          <a:ln/>
        </p:spPr>
        <p:txBody>
          <a:bodyPr vert="horz" wrap="square" lIns="91440" tIns="45720" rIns="91440" bIns="45720" anchor="t"/>
          <a:p>
            <a:pPr marL="0" indent="0" algn="ctr" eaLnBrk="1" hangingPunct="1">
              <a:buNone/>
            </a:pPr>
            <a:r>
              <a:rPr lang="ru-RU" altLang="zh-CN" sz="2800" b="1" dirty="0">
                <a:solidFill>
                  <a:srgbClr val="002060"/>
                </a:solidFill>
              </a:rPr>
              <a:t>это количество счастья, которое получает ребенок в детском саду</a:t>
            </a:r>
            <a:endParaRPr lang="ru-RU" altLang="zh-CN" sz="2800" b="1" dirty="0">
              <a:solidFill>
                <a:srgbClr val="002060"/>
              </a:solidFill>
            </a:endParaRPr>
          </a:p>
          <a:p>
            <a:pPr marL="0" indent="0" algn="ctr" eaLnBrk="1" hangingPunct="1">
              <a:buNone/>
            </a:pPr>
            <a:endParaRPr lang="ru-RU" altLang="zh-CN" sz="2800" b="1" dirty="0">
              <a:solidFill>
                <a:srgbClr val="002060"/>
              </a:solidFill>
            </a:endParaRPr>
          </a:p>
        </p:txBody>
      </p:sp>
      <p:sp>
        <p:nvSpPr>
          <p:cNvPr id="6147" name="Номер слайда 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5pPr>
          </a:lstStyle>
          <a:p>
            <a:pPr lvl="0" indent="0" algn="r"/>
            <a:fld id="{9A0DB2DC-4C9A-4742-B13C-FB6460FD3503}" type="slidenum">
              <a:rPr lang="ru-RU" altLang="zh-CN" sz="1400" dirty="0"/>
            </a:fld>
            <a:endParaRPr lang="ru-RU" altLang="zh-CN" sz="1400" dirty="0"/>
          </a:p>
        </p:txBody>
      </p:sp>
      <p:pic>
        <p:nvPicPr>
          <p:cNvPr id="3" name="Замещающее содержимое 2" descr="IMG_2657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-83185" y="1837690"/>
            <a:ext cx="4606277" cy="3455035"/>
          </a:xfrm>
          <a:prstGeom prst="flowChartAlternateProcess">
            <a:avLst/>
          </a:prstGeom>
        </p:spPr>
      </p:pic>
      <p:pic>
        <p:nvPicPr>
          <p:cNvPr id="2" name="Изображение 1" descr="IMG_26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8175" y="3536315"/>
            <a:ext cx="4460875" cy="3345802"/>
          </a:xfrm>
          <a:prstGeom prst="round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Rectangle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algn="ctr" eaLnBrk="1" hangingPunct="1"/>
            <a:br>
              <a:rPr lang="ru-RU" altLang="zh-CN" b="1" i="1" dirty="0">
                <a:solidFill>
                  <a:srgbClr val="422100"/>
                </a:solidFill>
              </a:rPr>
            </a:br>
            <a:br>
              <a:rPr lang="ru-RU" altLang="zh-CN" b="1" i="1" dirty="0">
                <a:solidFill>
                  <a:srgbClr val="422100"/>
                </a:solidFill>
              </a:rPr>
            </a:br>
            <a:br>
              <a:rPr lang="ru-RU" altLang="zh-CN" b="1" i="1" dirty="0">
                <a:solidFill>
                  <a:srgbClr val="422100"/>
                </a:solidFill>
              </a:rPr>
            </a:br>
            <a:r>
              <a:rPr lang="ru-RU" altLang="zh-CN" b="1" i="1" dirty="0">
                <a:solidFill>
                  <a:srgbClr val="422100"/>
                </a:solidFill>
              </a:rPr>
              <a:t>Формы организации занятий</a:t>
            </a:r>
            <a:br>
              <a:rPr lang="ru-RU" altLang="zh-CN" b="1" i="1" dirty="0">
                <a:solidFill>
                  <a:srgbClr val="422100"/>
                </a:solidFill>
              </a:rPr>
            </a:br>
            <a:endParaRPr lang="ru-RU" altLang="zh-CN" b="1" i="1" dirty="0">
              <a:solidFill>
                <a:srgbClr val="422100"/>
              </a:solidFill>
            </a:endParaRPr>
          </a:p>
        </p:txBody>
      </p:sp>
      <p:pic>
        <p:nvPicPr>
          <p:cNvPr id="7170" name="Picture 5" descr="20160210_1033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972800" y="-8229600"/>
            <a:ext cx="2879725" cy="2160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Номер слайда 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5pPr>
          </a:lstStyle>
          <a:p>
            <a:pPr lvl="0" indent="0" algn="r"/>
            <a:fld id="{9A0DB2DC-4C9A-4742-B13C-FB6460FD3503}" type="slidenum">
              <a:rPr lang="ru-RU" altLang="zh-CN" sz="1400" dirty="0"/>
            </a:fld>
            <a:endParaRPr lang="ru-RU" altLang="zh-CN" sz="1400" dirty="0"/>
          </a:p>
        </p:txBody>
      </p:sp>
      <p:pic>
        <p:nvPicPr>
          <p:cNvPr id="7" name="Замещающее содержимое 6" descr="IMG_2228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531619"/>
            <a:ext cx="4038600" cy="3028950"/>
          </a:xfrm>
          <a:prstGeom prst="flowChartAlternateProcess">
            <a:avLst/>
          </a:prstGeom>
        </p:spPr>
      </p:pic>
      <p:pic>
        <p:nvPicPr>
          <p:cNvPr id="3" name="Изображение 2" descr="t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8985" y="1510665"/>
            <a:ext cx="4565015" cy="3423920"/>
          </a:xfrm>
          <a:prstGeom prst="flowChartAlternateProcess">
            <a:avLst/>
          </a:prstGeom>
        </p:spPr>
      </p:pic>
      <p:pic>
        <p:nvPicPr>
          <p:cNvPr id="2" name="Замещающее содержимое 1" descr="IMG_2423"/>
          <p:cNvPicPr>
            <a:picLocks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2857500" y="3581400"/>
            <a:ext cx="4038600" cy="3028950"/>
          </a:xfrm>
          <a:prstGeom prst="round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Rectangle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algn="ctr" eaLnBrk="1" hangingPunct="1"/>
            <a:br>
              <a:rPr lang="ru-RU" altLang="zh-CN" sz="3200" b="1" i="1" dirty="0">
                <a:solidFill>
                  <a:srgbClr val="422100"/>
                </a:solidFill>
              </a:rPr>
            </a:br>
            <a:br>
              <a:rPr lang="ru-RU" altLang="zh-CN" sz="3200" b="1" i="1" dirty="0">
                <a:solidFill>
                  <a:srgbClr val="422100"/>
                </a:solidFill>
              </a:rPr>
            </a:br>
            <a:r>
              <a:rPr lang="ru-RU" altLang="zh-CN" sz="3200" b="1" i="1" dirty="0">
                <a:solidFill>
                  <a:srgbClr val="422100"/>
                </a:solidFill>
              </a:rPr>
              <a:t>Виды деятельности</a:t>
            </a:r>
            <a:endParaRPr lang="ru-RU" altLang="zh-CN" sz="3200" b="1" i="1" dirty="0">
              <a:solidFill>
                <a:srgbClr val="422100"/>
              </a:solidFill>
            </a:endParaRPr>
          </a:p>
        </p:txBody>
      </p:sp>
      <p:sp>
        <p:nvSpPr>
          <p:cNvPr id="8194" name="Номер слайда 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5pPr>
          </a:lstStyle>
          <a:p>
            <a:pPr lvl="0" indent="0" algn="r"/>
            <a:fld id="{9A0DB2DC-4C9A-4742-B13C-FB6460FD3503}" type="slidenum">
              <a:rPr lang="ru-RU" altLang="zh-CN" sz="1400" dirty="0"/>
            </a:fld>
            <a:endParaRPr lang="ru-RU" altLang="zh-CN" sz="1400" dirty="0"/>
          </a:p>
        </p:txBody>
      </p:sp>
      <p:pic>
        <p:nvPicPr>
          <p:cNvPr id="2" name="Замещающее содержимое 1" descr="IMG_2384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0" y="1412875"/>
            <a:ext cx="4038600" cy="3028950"/>
          </a:xfrm>
          <a:prstGeom prst="roundRect">
            <a:avLst/>
          </a:prstGeom>
        </p:spPr>
      </p:pic>
      <p:pic>
        <p:nvPicPr>
          <p:cNvPr id="7" name="Замещающее содержимое 6" descr="IMG_22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0975" y="1412875"/>
            <a:ext cx="3883025" cy="272351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Изображение 2" descr="IMG_240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9110" y="4227818"/>
            <a:ext cx="3416300" cy="2562225"/>
          </a:xfrm>
          <a:prstGeom prst="roundRect">
            <a:avLst/>
          </a:prstGeom>
        </p:spPr>
      </p:pic>
      <p:pic>
        <p:nvPicPr>
          <p:cNvPr id="4" name="Изображение 3" descr="IMG_22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8795" y="2668269"/>
            <a:ext cx="2681608" cy="3576956"/>
          </a:xfrm>
          <a:prstGeom prst="ellipse">
            <a:avLst/>
          </a:prstGeom>
        </p:spPr>
      </p:pic>
      <p:pic>
        <p:nvPicPr>
          <p:cNvPr id="5" name="Замещающее содержимое 4" descr="Фото0580"/>
          <p:cNvPicPr>
            <a:picLocks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-78740" y="4069073"/>
            <a:ext cx="3838575" cy="2879095"/>
          </a:xfrm>
          <a:prstGeom prst="round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Rectangle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algn="ctr" eaLnBrk="1" hangingPunct="1"/>
            <a:br>
              <a:rPr lang="ru-RU" altLang="zh-CN" sz="3200" b="1" i="1" dirty="0">
                <a:solidFill>
                  <a:srgbClr val="422100"/>
                </a:solidFill>
              </a:rPr>
            </a:br>
            <a:br>
              <a:rPr lang="ru-RU" altLang="zh-CN" sz="3200" b="1" i="1" dirty="0">
                <a:solidFill>
                  <a:srgbClr val="422100"/>
                </a:solidFill>
              </a:rPr>
            </a:br>
            <a:r>
              <a:rPr lang="ru-RU" altLang="zh-CN" sz="3200" b="1" i="1" dirty="0">
                <a:solidFill>
                  <a:srgbClr val="422100"/>
                </a:solidFill>
              </a:rPr>
              <a:t> </a:t>
            </a:r>
            <a:r>
              <a:rPr lang="ru-RU" altLang="zh-CN" sz="2800" b="1" i="1" dirty="0">
                <a:solidFill>
                  <a:srgbClr val="422100"/>
                </a:solidFill>
              </a:rPr>
              <a:t>Основные требования к результатам освоения Программы</a:t>
            </a:r>
            <a:endParaRPr lang="ru-RU" altLang="zh-CN" sz="2800" b="1" i="1" dirty="0">
              <a:solidFill>
                <a:srgbClr val="422100"/>
              </a:solidFill>
            </a:endParaRPr>
          </a:p>
        </p:txBody>
      </p:sp>
      <p:sp>
        <p:nvSpPr>
          <p:cNvPr id="9218" name="Rectangle 4"/>
          <p:cNvSpPr>
            <a:spLocks noGrp="1"/>
          </p:cNvSpPr>
          <p:nvPr>
            <p:ph idx="1"/>
          </p:nvPr>
        </p:nvSpPr>
        <p:spPr>
          <a:xfrm>
            <a:off x="457200" y="1609725"/>
            <a:ext cx="4362450" cy="4810125"/>
          </a:xfrm>
          <a:ln/>
        </p:spPr>
        <p:txBody>
          <a:bodyPr vert="horz" wrap="square" lIns="91440" tIns="45720" rIns="91440" bIns="45720" anchor="t"/>
          <a:p>
            <a:pPr algn="ctr" eaLnBrk="1" hangingPunct="1">
              <a:buNone/>
            </a:pPr>
            <a:r>
              <a:rPr lang="ru-RU" altLang="zh-CN" sz="2400" b="1" i="1" dirty="0"/>
              <a:t>Сформированность  у ребенка волевой и мотивационной готовности к обучению в школе</a:t>
            </a:r>
            <a:endParaRPr lang="ru-RU" altLang="zh-CN" sz="2400" b="1" i="1" dirty="0"/>
          </a:p>
        </p:txBody>
      </p:sp>
      <p:sp>
        <p:nvSpPr>
          <p:cNvPr id="9219" name="Номер слайда 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5pPr>
          </a:lstStyle>
          <a:p>
            <a:pPr lvl="0" indent="0" algn="r"/>
            <a:fld id="{9A0DB2DC-4C9A-4742-B13C-FB6460FD3503}" type="slidenum">
              <a:rPr lang="ru-RU" altLang="zh-CN" sz="1400" dirty="0"/>
            </a:fld>
            <a:endParaRPr lang="ru-RU" altLang="zh-CN" sz="1400" dirty="0"/>
          </a:p>
        </p:txBody>
      </p:sp>
      <p:pic>
        <p:nvPicPr>
          <p:cNvPr id="11" name="Замещающее содержимое 10" descr="пишим на доске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17774" y="3521710"/>
            <a:ext cx="3516637" cy="2637790"/>
          </a:xfrm>
          <a:prstGeom prst="roundRect">
            <a:avLst/>
          </a:prstGeom>
        </p:spPr>
      </p:pic>
      <p:pic>
        <p:nvPicPr>
          <p:cNvPr id="3" name="Изображение 2" descr="рассказ по картинка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410" y="3607435"/>
            <a:ext cx="4335780" cy="3252458"/>
          </a:xfrm>
          <a:prstGeom prst="roundRect">
            <a:avLst/>
          </a:prstGeom>
        </p:spPr>
      </p:pic>
      <p:pic>
        <p:nvPicPr>
          <p:cNvPr id="2" name="Изображение 8" descr="IMG_20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5546" y="1337944"/>
            <a:ext cx="4051300" cy="3039745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Rectangle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algn="ctr" eaLnBrk="1" hangingPunct="1"/>
            <a:br>
              <a:rPr lang="ru-RU" altLang="zh-CN" sz="3200" b="1" i="1" dirty="0">
                <a:solidFill>
                  <a:srgbClr val="422100"/>
                </a:solidFill>
              </a:rPr>
            </a:br>
            <a:br>
              <a:rPr lang="ru-RU" altLang="zh-CN" sz="3200" b="1" i="1" dirty="0">
                <a:solidFill>
                  <a:srgbClr val="422100"/>
                </a:solidFill>
              </a:rPr>
            </a:br>
            <a:r>
              <a:rPr lang="ru-RU" altLang="zh-CN" sz="3200" b="1" i="1" dirty="0">
                <a:solidFill>
                  <a:srgbClr val="422100"/>
                </a:solidFill>
              </a:rPr>
              <a:t>Индивидуальный подход </a:t>
            </a:r>
            <a:br>
              <a:rPr lang="ru-RU" altLang="zh-CN" sz="3200" b="1" i="1" dirty="0">
                <a:solidFill>
                  <a:srgbClr val="422100"/>
                </a:solidFill>
              </a:rPr>
            </a:br>
            <a:r>
              <a:rPr lang="ru-RU" altLang="zh-CN" sz="3200" b="1" i="1" dirty="0">
                <a:solidFill>
                  <a:srgbClr val="422100"/>
                </a:solidFill>
              </a:rPr>
              <a:t>к ребенку через игру</a:t>
            </a:r>
            <a:endParaRPr lang="ru-RU" altLang="zh-CN" sz="3200" b="1" i="1" dirty="0">
              <a:solidFill>
                <a:srgbClr val="422100"/>
              </a:solidFill>
            </a:endParaRPr>
          </a:p>
        </p:txBody>
      </p:sp>
      <p:sp>
        <p:nvSpPr>
          <p:cNvPr id="10242" name="Номер слайда 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5pPr>
          </a:lstStyle>
          <a:p>
            <a:pPr lvl="0" indent="0" algn="r"/>
            <a:fld id="{9A0DB2DC-4C9A-4742-B13C-FB6460FD3503}" type="slidenum">
              <a:rPr lang="ru-RU" altLang="zh-CN" sz="1400" dirty="0"/>
            </a:fld>
            <a:endParaRPr lang="ru-RU" altLang="zh-CN" sz="1400" dirty="0"/>
          </a:p>
        </p:txBody>
      </p:sp>
      <p:pic>
        <p:nvPicPr>
          <p:cNvPr id="3" name="Замещающее содержимое 2" descr="IMG_2580"/>
          <p:cNvPicPr>
            <a:picLocks noChangeAspect="1"/>
          </p:cNvPicPr>
          <p:nvPr>
            <p:ph sz="half" idx="1"/>
          </p:nvPr>
        </p:nvPicPr>
        <p:blipFill>
          <a:blip r:embed="rId1"/>
          <a:srcRect l="-9188" b="-6059"/>
          <a:stretch>
            <a:fillRect/>
          </a:stretch>
        </p:blipFill>
        <p:spPr>
          <a:xfrm>
            <a:off x="5162550" y="1391285"/>
            <a:ext cx="3964294" cy="2973060"/>
          </a:xfrm>
          <a:prstGeom prst="roundRect">
            <a:avLst/>
          </a:prstGeom>
        </p:spPr>
      </p:pic>
      <p:pic>
        <p:nvPicPr>
          <p:cNvPr id="6" name="Замещающее содержимое 5" descr="IMG_2298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86385" y="1421765"/>
            <a:ext cx="4038599" cy="3028950"/>
          </a:xfrm>
          <a:prstGeom prst="roundRect">
            <a:avLst/>
          </a:prstGeom>
        </p:spPr>
      </p:pic>
      <p:pic>
        <p:nvPicPr>
          <p:cNvPr id="4" name="Изображение 3" descr="IMG_24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68" y="3775710"/>
            <a:ext cx="3927475" cy="2945764"/>
          </a:xfrm>
          <a:prstGeom prst="roundRect">
            <a:avLst/>
          </a:prstGeom>
        </p:spPr>
      </p:pic>
      <p:pic>
        <p:nvPicPr>
          <p:cNvPr id="5" name="Изображение 4" descr="IMG_267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149215" y="4215765"/>
            <a:ext cx="3977628" cy="2386953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Rectangle 3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algn="ctr" eaLnBrk="1" hangingPunct="1"/>
            <a:br>
              <a:rPr lang="ru-RU" altLang="zh-CN" sz="3200" b="1" i="1" dirty="0">
                <a:solidFill>
                  <a:srgbClr val="422100"/>
                </a:solidFill>
              </a:rPr>
            </a:br>
            <a:br>
              <a:rPr lang="ru-RU" altLang="zh-CN" sz="3200" b="1" i="1" dirty="0">
                <a:solidFill>
                  <a:srgbClr val="422100"/>
                </a:solidFill>
              </a:rPr>
            </a:br>
            <a:r>
              <a:rPr lang="ru-RU" altLang="zh-CN" sz="3200" b="1" i="1" dirty="0">
                <a:solidFill>
                  <a:srgbClr val="422100"/>
                </a:solidFill>
              </a:rPr>
              <a:t>Повышение роли семьи </a:t>
            </a:r>
            <a:br>
              <a:rPr lang="ru-RU" altLang="zh-CN" sz="3200" b="1" i="1" dirty="0">
                <a:solidFill>
                  <a:srgbClr val="422100"/>
                </a:solidFill>
              </a:rPr>
            </a:br>
            <a:r>
              <a:rPr lang="ru-RU" altLang="zh-CN" sz="3200" b="1" i="1" dirty="0">
                <a:solidFill>
                  <a:srgbClr val="422100"/>
                </a:solidFill>
              </a:rPr>
              <a:t>в работе ДОУ</a:t>
            </a:r>
            <a:endParaRPr lang="ru-RU" altLang="zh-CN" sz="3200" b="1" i="1" dirty="0">
              <a:solidFill>
                <a:srgbClr val="422100"/>
              </a:solidFill>
            </a:endParaRPr>
          </a:p>
        </p:txBody>
      </p:sp>
      <p:sp>
        <p:nvSpPr>
          <p:cNvPr id="11266" name="Номер слайда 1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 wrap="square" lIns="91440" tIns="45720" rIns="91440" bIns="45720" anchor="t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+mn-cs"/>
              </a:defRPr>
            </a:lvl5pPr>
          </a:lstStyle>
          <a:p>
            <a:pPr lvl="0" indent="0" algn="r"/>
            <a:fld id="{9A0DB2DC-4C9A-4742-B13C-FB6460FD3503}" type="slidenum">
              <a:rPr lang="ru-RU" altLang="zh-CN" sz="1400" dirty="0"/>
            </a:fld>
            <a:endParaRPr lang="ru-RU" altLang="zh-CN" sz="1400" dirty="0"/>
          </a:p>
        </p:txBody>
      </p:sp>
      <p:pic>
        <p:nvPicPr>
          <p:cNvPr id="4" name="Изображение 3" descr="ce5f555611c08f172bdbc1873smr-750x5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8685" y="1490344"/>
            <a:ext cx="4391660" cy="3290570"/>
          </a:xfrm>
          <a:prstGeom prst="roundRect">
            <a:avLst/>
          </a:prstGeom>
        </p:spPr>
      </p:pic>
      <p:pic>
        <p:nvPicPr>
          <p:cNvPr id="3" name="Замещающее содержимое 2" descr="IMG_2711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719069" y="3764909"/>
            <a:ext cx="4163049" cy="3122934"/>
          </a:xfrm>
          <a:prstGeom prst="roundRect">
            <a:avLst/>
          </a:prstGeom>
        </p:spPr>
      </p:pic>
      <p:pic>
        <p:nvPicPr>
          <p:cNvPr id="2" name="Замещающее содержимое 1" descr="IMG_2325"/>
          <p:cNvPicPr>
            <a:picLocks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-32385" y="1402715"/>
            <a:ext cx="4185920" cy="3139427"/>
          </a:xfrm>
          <a:prstGeom prst="round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reen Color">
  <a:themeElements>
    <a:clrScheme name="Green Color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Green Color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itchFamily="2" charset="-122"/>
          </a:defRPr>
        </a:defPPr>
      </a:lstStyle>
    </a:lnDef>
  </a:objectDefaults>
  <a:extraClrSchemeLst>
    <a:extraClrScheme>
      <a:clrScheme name="Green Col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461</Words>
  <Application>WPS Presentation</Application>
  <PresentationFormat>Экран</PresentationFormat>
  <Paragraphs>31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1" baseType="lpstr">
      <vt:lpstr>Arial</vt:lpstr>
      <vt:lpstr>SimSun</vt:lpstr>
      <vt:lpstr>Wingdings</vt:lpstr>
      <vt:lpstr>Calibri</vt:lpstr>
      <vt:lpstr>Times New Roman</vt:lpstr>
      <vt:lpstr>微软雅黑</vt:lpstr>
      <vt:lpstr>Arial Unicode MS</vt:lpstr>
      <vt:lpstr>Latha</vt:lpstr>
      <vt:lpstr>Arial Black</vt:lpstr>
      <vt:lpstr>SimSun</vt:lpstr>
      <vt:lpstr>Corbel</vt:lpstr>
      <vt:lpstr>+Основной текст (восточно-азиат</vt:lpstr>
      <vt:lpstr/>
      <vt:lpstr>Green Color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елена</dc:creator>
  <cp:lastModifiedBy>пользователь</cp:lastModifiedBy>
  <cp:revision>26</cp:revision>
  <dcterms:created xsi:type="dcterms:W3CDTF">2017-03-10T09:39:11Z</dcterms:created>
  <dcterms:modified xsi:type="dcterms:W3CDTF">2019-12-11T09:27:41Z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