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0" r:id="rId2"/>
    <p:sldId id="283" r:id="rId3"/>
    <p:sldId id="263" r:id="rId4"/>
    <p:sldId id="289" r:id="rId5"/>
    <p:sldId id="281" r:id="rId6"/>
    <p:sldId id="274" r:id="rId7"/>
    <p:sldId id="280" r:id="rId8"/>
    <p:sldId id="291" r:id="rId9"/>
    <p:sldId id="275" r:id="rId10"/>
    <p:sldId id="286" r:id="rId11"/>
    <p:sldId id="272" r:id="rId12"/>
    <p:sldId id="282" r:id="rId13"/>
    <p:sldId id="285" r:id="rId14"/>
    <p:sldId id="273" r:id="rId15"/>
    <p:sldId id="288" r:id="rId16"/>
    <p:sldId id="284" r:id="rId17"/>
    <p:sldId id="290" r:id="rId18"/>
    <p:sldId id="292" r:id="rId19"/>
    <p:sldId id="27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00CC"/>
    <a:srgbClr val="0000FF"/>
    <a:srgbClr val="0066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DFDA-AE5A-493A-A782-097F11C09AC2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AB25A-E838-40A8-953B-0DE57B3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7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AB25A-E838-40A8-953B-0DE57B39D0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610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358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3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81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765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731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00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55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801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197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814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E997C-911D-4DD8-80E5-2729FD96042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79426-623C-4B28-A5B3-1DD339D8E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8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01.ru/files/users/images/99/3b/993b085fad366325033e2dd79483007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03" y="0"/>
            <a:ext cx="4290975" cy="669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821794" y="1952307"/>
            <a:ext cx="5547946" cy="1762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ЧИТАТЕЛЬСКАЯ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КОНФЕРЕНЦИЯ</a:t>
            </a:r>
            <a:endParaRPr lang="ru-RU" sz="4800" b="1" dirty="0">
              <a:solidFill>
                <a:srgbClr val="FF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17309" y="5180190"/>
            <a:ext cx="6556916" cy="1457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Тишкова Зинаида Михайловна,</a:t>
            </a:r>
          </a:p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педагог-библиотекарь</a:t>
            </a:r>
          </a:p>
          <a:p>
            <a:pPr algn="ctr">
              <a:lnSpc>
                <a:spcPct val="107000"/>
              </a:lnSpc>
              <a:spcAft>
                <a:spcPts val="675"/>
              </a:spcAft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МБОУ «Никифоровская СОШ №2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3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4.infourok.ru/uploads/ex/029d/0013b1ac-14273a04/hello_html_5e87f21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140" y="400"/>
            <a:ext cx="5063195" cy="68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0225" y="214095"/>
            <a:ext cx="11418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 какие моменты Борька чувствовал бабку своим близким человеком?</a:t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398" y="6131918"/>
            <a:ext cx="70614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Как 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вы думаете, почему это происходило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85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79942" y="546652"/>
            <a:ext cx="521877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ts val="1875"/>
              </a:spcBef>
              <a:spcAft>
                <a:spcPts val="2250"/>
              </a:spcAft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Приходил из школы Борька, сбрасывал на руки бабке пальто и шапку, швырял на стул сумку с книгами и кричал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—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Бабка, поесть!</a:t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Бабка прятала вязанье, торопливо накрывала на стол и, скрестив на животе руки, следила, как Борька ест.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эти часы как-то невольно Борька чувствовал бабку своим, близким человеком. Он охотно рассказывал ей об уроках, товарищах.</a:t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Бабка слушала его любовно, с большим вниманием, приговаривая:</a:t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— Все хорошо,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Борюшка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: и плохое и хорошее хорошо.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плохого человек крепче делается, от хорошего душа у него зацветает.</a:t>
            </a:r>
            <a:b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s://ds04.infourok.ru/uploads/ex/09f3/0009cdf2-f122a5ee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8" r="18268"/>
          <a:stretch/>
        </p:blipFill>
        <p:spPr bwMode="auto">
          <a:xfrm>
            <a:off x="0" y="211873"/>
            <a:ext cx="6708512" cy="664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4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900igr.net/datas/obschestvoznanie/Mezhlichnostnye-konflikty-v-seme/0012-012-Fragment-iz-rasskaza-V.-Oseevoj-Babk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9" b="14959"/>
          <a:stretch/>
        </p:blipFill>
        <p:spPr bwMode="auto">
          <a:xfrm>
            <a:off x="346837" y="0"/>
            <a:ext cx="10938197" cy="681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02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mtdata.ru/u19/photo2026/20047665919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7" y="873753"/>
            <a:ext cx="4761029" cy="476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209478" y="2561771"/>
            <a:ext cx="6833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Что изменилось после посещения товарища?</a:t>
            </a:r>
            <a:b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09117" y="1113656"/>
            <a:ext cx="69342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Скажите, пожалуйста, обидно было бабке </a:t>
            </a:r>
            <a:endParaRPr lang="ru-RU" sz="2400" b="1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слышать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 что с ней можно не здороваться?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09478" y="440294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Что Борька сказал родителям?</a:t>
            </a:r>
            <a:b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9503" y="5813239"/>
            <a:ext cx="10669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Как объясняет бабка внуку, откуда у нее столько морщин</a:t>
            </a:r>
            <a:r>
              <a:rPr lang="ru-RU" sz="2800" b="1" dirty="0" smtClean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19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bonnylady.com/wp-content/uploads/2018/09/4700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867" y="0"/>
            <a:ext cx="7620000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54" y="4424121"/>
            <a:ext cx="116530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Борьку вообще интересовало бабкино лицо. Были на этом лице разные морщины: глубокие, мелкие, тонкие, как ниточки, и широкие, вырытые годами. «Чего это ты такая разрисованная? Старая очень?» – спрашивал он. Бабка задумывалась. «По морщинам, голубчик, жизнь человеческую, как по книге, можно читать. Горе и нужда здесь расписались. Детей хоронила, плакала – ложились на лицо морщины. Нужду терпела, билась – опять морщины. Мужа на войне убили – много слёз было, много и морщин осталось.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Большой дождь и тот в земле ямки роет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50176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36964" y="4486385"/>
            <a:ext cx="8348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Как Борька стал относиться к родителям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3155" y="3496834"/>
            <a:ext cx="111421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Почему, когда в доме бывали гости, зять и дочь сами подавали на стол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9241" y="5326712"/>
            <a:ext cx="109389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Почему Борька так расстроился, увидев содержимое заветной бабкиной шкатулки?</a:t>
            </a:r>
            <a:b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sz="2800" b="1" dirty="0">
              <a:solidFill>
                <a:srgbClr val="006600"/>
              </a:solidFill>
            </a:endParaRPr>
          </a:p>
        </p:txBody>
      </p:sp>
      <p:pic>
        <p:nvPicPr>
          <p:cNvPr id="15364" name="Picture 4" descr="http://1.bp.blogspot.com/-iIyh5a1RYEw/T1HezBI4-RI/AAAAAAAAASI/0gH3c1cKu64/w1200-h630-p-k-no-nu/192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408" y="160739"/>
            <a:ext cx="5135813" cy="333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i08.fotocdn.net/s105/c82434086190ace2/public_pin_m/22668921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155" y="153337"/>
            <a:ext cx="2991324" cy="333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31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035/00190674-24d01683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4" t="12085" r="10998" b="5150"/>
          <a:stretch/>
        </p:blipFill>
        <p:spPr bwMode="auto">
          <a:xfrm>
            <a:off x="1" y="401444"/>
            <a:ext cx="6891454" cy="539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36420" y="267629"/>
            <a:ext cx="48507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Борька вдруг побледнел, вырвал у </a:t>
            </a:r>
            <a:r>
              <a:rPr lang="ru-RU" sz="24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отца 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пакет и убежал на улицу. Там, присев у чужих ворот, долго вглядывался он в бабкины каракули: «Внуку моему </a:t>
            </a:r>
            <a:r>
              <a:rPr lang="ru-RU" sz="24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Борюшке</a:t>
            </a:r>
            <a:r>
              <a:rPr lang="ru-RU" sz="24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». В </a:t>
            </a: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букве «ш» было четыре палочки.</a:t>
            </a:r>
            <a:b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«Не научилась!» — подумал Борька. И вдруг, как живая, встала перед ним бабка — тихая, виноватая, не выучившая урока.</a:t>
            </a:r>
            <a:b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Борька растерянно оглянулся на свой дом и, зажав в руке пакетик, побрел по улице вдоль чужого длинного забора</a:t>
            </a:r>
            <a:r>
              <a:rPr lang="ru-RU" sz="24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76" y="5934737"/>
            <a:ext cx="6567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А куда идет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Борька: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 дому или от дома?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85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954" y="340332"/>
            <a:ext cx="1107316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Как вы понимаете вот это предложение:</a:t>
            </a:r>
            <a:b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“Домой он пришёл поздно вечером; глаза у него распухли от слёз, к коленкам пристала свежая глина”.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Что автор хотел сказать нам этой строкой?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Почему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на коленках глина?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4003" y="2769321"/>
            <a:ext cx="10147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А как вы думаете, любил ли Борька свою бабушку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326" y="3481537"/>
            <a:ext cx="8430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Стал Борька другим после смерти бабушки?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35490" y="4186977"/>
            <a:ext cx="87760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А если бы Борька не изменился, какая старость </a:t>
            </a:r>
            <a:endParaRPr lang="ru-RU" sz="2800" b="1" dirty="0" smtClean="0">
              <a:solidFill>
                <a:srgbClr val="0066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2800" b="1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могла </a:t>
            </a:r>
            <a: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бы ожидать его родителей</a:t>
            </a:r>
            <a:r>
              <a:rPr lang="ru-RU" sz="2800" b="1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3235" y="5323304"/>
            <a:ext cx="4452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Чему учит нас эта книга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20941" y="6105858"/>
            <a:ext cx="6490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 чем рассказ </a:t>
            </a:r>
            <a:r>
              <a:rPr lang="ru-RU" sz="2800" b="1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В.Осеевой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«Бабка»?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40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img.labirint.ru/rcimg/475383b8aa3d2238bf734439341cc8f2/1920x1080/comments_pic/1236/01labtgp6134693537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78"/>
          <a:stretch/>
        </p:blipFill>
        <p:spPr bwMode="auto">
          <a:xfrm>
            <a:off x="3533422" y="0"/>
            <a:ext cx="5715000" cy="687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0488" y="3951111"/>
            <a:ext cx="5050043" cy="97973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БАБКА</a:t>
            </a:r>
            <a:endParaRPr lang="ru-RU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0403" y="5544467"/>
            <a:ext cx="8981038" cy="1107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Читательская </a:t>
            </a:r>
          </a:p>
          <a:p>
            <a:pPr algn="ctr"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конференция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50063" y="333237"/>
            <a:ext cx="29359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В.Осеева</a:t>
            </a:r>
            <a:r>
              <a:rPr lang="ru-RU" sz="4400" b="1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5581" y="1461920"/>
            <a:ext cx="6300123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</a:t>
            </a:r>
          </a:p>
          <a:p>
            <a:pPr algn="ctr"/>
            <a:r>
              <a:rPr lang="ru-RU" sz="8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</a:t>
            </a:r>
          </a:p>
          <a:p>
            <a:pPr algn="ctr"/>
            <a:r>
              <a:rPr lang="ru-RU" sz="8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ВНИМАНИЕ!</a:t>
            </a:r>
            <a:endParaRPr lang="ru-RU" sz="8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229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2.infourok.ru/uploads/ex/0165/0003f904-2d683ea1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965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6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95926" y="5302854"/>
            <a:ext cx="9609967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Бабка была тучная, широкая, с мягким, певучим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голосом…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Вот так начинается рассказ «Бабка». </a:t>
            </a:r>
          </a:p>
        </p:txBody>
      </p:sp>
      <p:pic>
        <p:nvPicPr>
          <p:cNvPr id="3074" name="Picture 2" descr="http://obovsyom.com/wp-content/uploads/2018/09/fileMini2018-09-12T11-55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788" y="0"/>
            <a:ext cx="7706160" cy="513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06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9419" y="366676"/>
            <a:ext cx="10389219" cy="519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Чьи судьбы тесно переплетены в этом произведении? </a:t>
            </a:r>
            <a:endParaRPr lang="ru-RU" sz="2800" b="1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77201" y="1430561"/>
            <a:ext cx="3687336" cy="519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800" b="1" dirty="0">
                <a:solidFill>
                  <a:srgbClr val="9900CC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Где спала бабка?</a:t>
            </a:r>
            <a:endParaRPr lang="ru-RU" sz="2800" b="1" dirty="0">
              <a:solidFill>
                <a:srgbClr val="9900CC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9419" y="2363781"/>
            <a:ext cx="67985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Как бабка обращалась к зятю? </a:t>
            </a:r>
            <a:endParaRPr lang="ru-RU" sz="2800" b="1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Борьке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4787" y="4030591"/>
            <a:ext cx="7189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Как относится бабка к своим близким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8888" y="5445086"/>
            <a:ext cx="74787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Какую работу выполняла бабка в доме</a:t>
            </a:r>
            <a:r>
              <a:rPr lang="ru-RU" sz="2800" b="1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3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un9-48.userapi.com/c635106/v635106598/1db90/7VwWwzs27V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34" y="0"/>
            <a:ext cx="5319672" cy="686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23102" y="979129"/>
            <a:ext cx="527452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Когда дочь уходила, она начинала хозяйничать. Чистила, мыла, варила, потом вынимала из сундука спицы и вязала. Спицы двигались в бабкиных пальцах то быстро, то медленно — по ходу ее мыслей. Иногда совсем останавливались, падали на колени, и бабка качала головой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2400" b="1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Так-то, голубчики мои… Не просто, не просто жить на свете!</a:t>
            </a:r>
            <a:b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21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07483" y="1540313"/>
            <a:ext cx="5847643" cy="4798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Зять: - Всю квартиру собой заполонила!..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Зажилась на свете, в инвалидном доме ей место.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Дочь: Что это вы, мама, как черепаха, по комнате двигаетесь? Пошлешь вас за чем-нибудь и назад не дождешься.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Борька: Бабка, поесть!</a:t>
            </a:r>
          </a:p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2400" b="1" dirty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Бабка, не </a:t>
            </a:r>
            <a:r>
              <a:rPr lang="ru-RU" sz="2400" b="1" dirty="0" smtClean="0">
                <a:solidFill>
                  <a:srgbClr val="7030A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мешай!</a:t>
            </a:r>
            <a:endParaRPr lang="ru-RU" sz="2400" b="1" dirty="0">
              <a:solidFill>
                <a:srgbClr val="7030A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75"/>
              </a:spcAft>
            </a:pP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 descr="https://img13.postila.ru/resize?w=660&amp;src=%2Fdata%2F6a%2Fbc%2Fb4%2F7f%2F6abcb47f4af8f491e22df68e7e7243e61ff66186b6fa8d9a2bb0d5edbb07839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1" y="-80010"/>
            <a:ext cx="57222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07483" y="258918"/>
            <a:ext cx="58476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Ценили </a:t>
            </a:r>
            <a:r>
              <a:rPr lang="ru-RU" sz="2800" b="1" dirty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ли, уважали ли в доме бабушку</a:t>
            </a:r>
            <a:r>
              <a:rPr lang="ru-RU" sz="2800" b="1" dirty="0" smtClean="0">
                <a:solidFill>
                  <a:srgbClr val="00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?</a:t>
            </a:r>
            <a:endParaRPr lang="ru-RU" sz="2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8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.uduba.com/uduba.com/user_data/a3/d3/a3d351e3fa3b8741b5f1bf8b0084148f_783x0.jpg?uduba_pid=70652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434" y="0"/>
            <a:ext cx="7458075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2955" y="5210511"/>
            <a:ext cx="112404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Подходила к Борьке: «Вставай, батюшка мой, в школу пора!» </a:t>
            </a:r>
            <a:endParaRPr lang="ru-RU" sz="2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Зачем?» – сонным голосом спрашивал Борька. «В школу зачем?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Тёмный человек глух и нем – вот зачем!»</a:t>
            </a:r>
          </a:p>
          <a:p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Борька прятал голову под одеяло: «Иди ты, бабка…»</a:t>
            </a:r>
            <a:endParaRPr lang="ru-RU" sz="2400" b="1" i="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07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9644" y="260698"/>
            <a:ext cx="6626579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После Обеда, если Борька оставался дома, бабка подавала ему газету и, присаживаясь рядом, просила: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Почитай что-нибудь из газеты, </a:t>
            </a:r>
            <a:r>
              <a:rPr lang="ru-RU" sz="2000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Борюшка</a:t>
            </a:r>
            <a: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«Почитай»! — ворчал Борька. — Сама не маленькая!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Да что ж, коли не умею я.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Борька засовывал руки в карманы и становился похожим на отца.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Ленишься! Сколько я тебя учил? Давай тетрадку!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Бабка доставала из сундука тетрадку, карандаш, очки.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Да зачем тебе очки? Все равно ты буквы не знаешь.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Все как-то явственней в них, </a:t>
            </a:r>
            <a:r>
              <a:rPr lang="ru-RU" sz="2000" b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Борюшка</a:t>
            </a: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Начинался урок. Бабка старательно выводила буквы: «ш» и «т» не давались ей никак.</a:t>
            </a:r>
            <a:b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Опять лишнюю палку приставила! — сердился Борька</a:t>
            </a:r>
            <a: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— </a:t>
            </a:r>
            <a:r>
              <a:rPr lang="ru-RU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Ох! — пугалась бабка. — Не сосчитаю никак</a:t>
            </a:r>
            <a:r>
              <a:rPr lang="ru-RU" sz="20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4" descr="https://img.labirint.ru/rcimg/475383b8aa3d2238bf734439341cc8f2/1920x1080/comments_pic/1236/01labtgp6134693537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78"/>
          <a:stretch/>
        </p:blipFill>
        <p:spPr bwMode="auto">
          <a:xfrm>
            <a:off x="0" y="260698"/>
            <a:ext cx="5175406" cy="622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44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375" y="572999"/>
            <a:ext cx="7432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Большой дождь и тот в земле ямки роет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41547" y="1266336"/>
            <a:ext cx="49920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Что убьете, то не вернете</a:t>
            </a:r>
            <a:r>
              <a:rPr lang="ru-RU" sz="28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8375" y="1706869"/>
            <a:ext cx="6523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Обидеть </a:t>
            </a:r>
            <a:r>
              <a:rPr lang="ru-RU" sz="2800" b="1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что ударить, </a:t>
            </a:r>
            <a:endParaRPr lang="ru-RU" sz="2800" b="1" dirty="0" smtClean="0">
              <a:solidFill>
                <a:srgbClr val="0000F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приласкать </a:t>
            </a:r>
            <a:r>
              <a:rPr lang="ru-RU" sz="2800" b="1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— надо слова искать.</a:t>
            </a:r>
            <a:endParaRPr lang="ru-RU" sz="28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8375" y="3338497"/>
            <a:ext cx="71813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плохого человек крепче делается, </a:t>
            </a:r>
            <a:endParaRPr lang="ru-RU" sz="2800" b="1" dirty="0" smtClean="0">
              <a:solidFill>
                <a:srgbClr val="99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 smtClean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2800" b="1" dirty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хорошего </a:t>
            </a:r>
            <a:r>
              <a:rPr lang="ru-RU" sz="2800" b="1" dirty="0" smtClean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душа </a:t>
            </a:r>
            <a:r>
              <a:rPr lang="ru-RU" sz="2800" b="1" dirty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него зацветает</a:t>
            </a:r>
            <a:r>
              <a:rPr lang="ru-RU" sz="2800" b="1" dirty="0" smtClean="0">
                <a:solidFill>
                  <a:srgbClr val="99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b="1" dirty="0">
              <a:solidFill>
                <a:srgbClr val="9900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73935" y="4595916"/>
            <a:ext cx="51272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Тёмный человек глух и </a:t>
            </a:r>
            <a:r>
              <a:rPr lang="ru-RU" sz="2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нем</a:t>
            </a:r>
            <a:endParaRPr lang="ru-RU" sz="2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26164" y="2660976"/>
            <a:ext cx="4031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339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Чей род — того и </a:t>
            </a:r>
            <a:r>
              <a:rPr lang="ru-RU" sz="2800" b="1" dirty="0" smtClean="0">
                <a:solidFill>
                  <a:srgbClr val="FF3399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рот</a:t>
            </a:r>
            <a:endParaRPr lang="ru-RU" sz="2800" b="1" dirty="0">
              <a:solidFill>
                <a:srgbClr val="FF33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2530" y="5422448"/>
            <a:ext cx="109210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Трудней всего три вещи в жизни: Богу молиться, долги платить, да родителей кормить.</a:t>
            </a:r>
            <a:b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46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1798</TotalTime>
  <Words>672</Words>
  <Application>Microsoft Office PowerPoint</Application>
  <PresentationFormat>Широкоэкранный</PresentationFormat>
  <Paragraphs>64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БАБКА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Луч света</cp:lastModifiedBy>
  <cp:revision>78</cp:revision>
  <dcterms:created xsi:type="dcterms:W3CDTF">2019-11-05T05:41:20Z</dcterms:created>
  <dcterms:modified xsi:type="dcterms:W3CDTF">2019-12-11T19:13:15Z</dcterms:modified>
</cp:coreProperties>
</file>