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64" r:id="rId5"/>
    <p:sldId id="263" r:id="rId6"/>
    <p:sldId id="259" r:id="rId7"/>
    <p:sldId id="262" r:id="rId8"/>
    <p:sldId id="261" r:id="rId9"/>
    <p:sldId id="265" r:id="rId10"/>
    <p:sldId id="267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07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2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24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8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25400" ty="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845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537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60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76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53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0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/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15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994D09F-1A7A-49AC-A552-0460544BE95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36609A6-9ADC-419F-B5B7-9FE76C1365E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8278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0F6B37-9347-40F1-9197-D7806DE9A2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583151"/>
            <a:ext cx="7772400" cy="1840026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Добродетели. </a:t>
            </a:r>
            <a:br>
              <a:rPr lang="ru-RU" sz="3600" dirty="0"/>
            </a:br>
            <a:r>
              <a:rPr lang="ru-RU" sz="3600" dirty="0"/>
              <a:t>Главные добродетели людей.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6FB74B-7943-499A-9665-80AACCAB71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4345" y="4960137"/>
            <a:ext cx="3807655" cy="1463040"/>
          </a:xfrm>
        </p:spPr>
        <p:txBody>
          <a:bodyPr/>
          <a:lstStyle/>
          <a:p>
            <a:r>
              <a:rPr lang="ru-RU" dirty="0"/>
              <a:t>Лекция-беседа</a:t>
            </a:r>
          </a:p>
          <a:p>
            <a:endParaRPr lang="ru-RU" dirty="0"/>
          </a:p>
          <a:p>
            <a:r>
              <a:rPr lang="ru-RU" dirty="0"/>
              <a:t>Подготовила: педагог ДО КК СК РФ Трофименко О.Н.</a:t>
            </a:r>
          </a:p>
        </p:txBody>
      </p:sp>
    </p:spTree>
    <p:extLst>
      <p:ext uri="{BB962C8B-B14F-4D97-AF65-F5344CB8AC3E}">
        <p14:creationId xmlns:p14="http://schemas.microsoft.com/office/powerpoint/2010/main" val="402385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DCB1C65-D1CF-4FB7-B8F9-F02B72190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97722"/>
            <a:ext cx="6815240" cy="401163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2800" i="1" dirty="0"/>
              <a:t>Добродетель не в том, чтобы воздержаться от греха, а в том, 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2800" i="1" dirty="0"/>
              <a:t>чтобы не желать греха.</a:t>
            </a:r>
          </a:p>
          <a:p>
            <a:r>
              <a:rPr lang="ru-RU" sz="2800" i="1" dirty="0"/>
              <a:t>                                       Бернард Шоу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3A94B3-C826-4CF7-B4A3-4DF35602C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1394" y="848935"/>
            <a:ext cx="3766478" cy="541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915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27D314-3D7D-4341-AAFC-05A6BEB2C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731" y="1119554"/>
            <a:ext cx="11146537" cy="461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734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7A6E2-9511-4C46-B8E8-F9C5B863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295" y="1674055"/>
            <a:ext cx="9720072" cy="2307102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1600" dirty="0">
                <a:latin typeface="+mn-lt"/>
              </a:rPr>
              <a:t>Источники:</a:t>
            </a:r>
            <a:br>
              <a:rPr lang="ru-RU" sz="1600" dirty="0">
                <a:latin typeface="+mn-lt"/>
              </a:rPr>
            </a:br>
            <a:br>
              <a:rPr lang="ru-RU" sz="1600" dirty="0">
                <a:latin typeface="+mn-lt"/>
              </a:rPr>
            </a:b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1. Грамматика нравственности. 8 класс : кн. для чтения : пособие для учащихся / Рос. акад. образования, Ин-т общ. сред. образования ; [сост.: Э. П. Козлов (рук. работы и др.]. - Москва : ИОСО РАО, 2003-. - 21 см. </a:t>
            </a: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Ч. 2. - 2003. </a:t>
            </a: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2. </a:t>
            </a:r>
            <a:r>
              <a:rPr lang="en-US" sz="1600" dirty="0">
                <a:latin typeface="+mn-lt"/>
              </a:rPr>
              <a:t>https://ru.wikipedia.org/</a:t>
            </a: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3. </a:t>
            </a:r>
            <a:r>
              <a:rPr lang="en-US" sz="1600" dirty="0">
                <a:latin typeface="+mn-lt"/>
                <a:hlinkClick r:id="rId2"/>
              </a:rPr>
              <a:t>https://yandex.ru/images</a:t>
            </a:r>
            <a:br>
              <a:rPr lang="ru-RU" sz="1600" dirty="0">
                <a:latin typeface="+mn-lt"/>
              </a:rPr>
            </a:br>
            <a:r>
              <a:rPr lang="ru-RU" sz="1600" dirty="0">
                <a:latin typeface="+mn-lt"/>
              </a:rPr>
              <a:t>4. </a:t>
            </a:r>
            <a:r>
              <a:rPr lang="en-US" sz="1600" dirty="0">
                <a:latin typeface="+mn-lt"/>
              </a:rPr>
              <a:t>https://time365.info/aforizmi/temi/dobrodetel</a:t>
            </a: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044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7F42CDB-927C-40C4-8EDD-EBA59E363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454" y="2286000"/>
            <a:ext cx="8424747" cy="4023360"/>
          </a:xfrm>
        </p:spPr>
        <p:txBody>
          <a:bodyPr>
            <a:normAutofit/>
          </a:bodyPr>
          <a:lstStyle/>
          <a:p>
            <a:r>
              <a:rPr lang="ru-RU" sz="3200" dirty="0"/>
              <a:t>Добродетель есть здоровье души, </a:t>
            </a:r>
          </a:p>
          <a:p>
            <a:r>
              <a:rPr lang="ru-RU" sz="3200" dirty="0"/>
              <a:t>здоровье — добродетель тела.</a:t>
            </a:r>
          </a:p>
          <a:p>
            <a:endParaRPr lang="ru-RU" sz="3200" dirty="0"/>
          </a:p>
          <a:p>
            <a:r>
              <a:rPr lang="ru-RU" sz="3200" dirty="0"/>
              <a:t>                                              П. Прудон</a:t>
            </a:r>
          </a:p>
        </p:txBody>
      </p:sp>
    </p:spTree>
    <p:extLst>
      <p:ext uri="{BB962C8B-B14F-4D97-AF65-F5344CB8AC3E}">
        <p14:creationId xmlns:p14="http://schemas.microsoft.com/office/powerpoint/2010/main" val="60219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5E844F3-3417-4EDD-9707-6F86A00AB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524000"/>
            <a:ext cx="9720073" cy="4785360"/>
          </a:xfrm>
        </p:spPr>
        <p:txBody>
          <a:bodyPr/>
          <a:lstStyle/>
          <a:p>
            <a:r>
              <a:rPr lang="ru-RU" sz="3600" b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Доброде́тель</a:t>
            </a:r>
            <a:r>
              <a:rPr lang="ru-RU" sz="36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28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— философский и религиозный термин, означающий положительное нравственное свойство характера определённого человека, определяемое его волей и поступками... </a:t>
            </a:r>
            <a:r>
              <a:rPr lang="ru-RU" sz="1600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(Википедия)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48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E2EC15-5B61-44F5-ACEC-2428D5B4D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15" y="195411"/>
            <a:ext cx="8634146" cy="6467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03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B188D23-0449-4EAD-B6BB-D8EAB98DD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169" y="445477"/>
            <a:ext cx="8245229" cy="618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85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B49BF8-E85C-4EEC-BC68-B6DB29996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661" y="76200"/>
            <a:ext cx="8675077" cy="650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1F0BF1-8E39-4C00-9156-3432CFC99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899138"/>
            <a:ext cx="9720073" cy="441022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4400" b="1" dirty="0">
                <a:latin typeface="Corbel Light" panose="020B0303020204020204" pitchFamily="34" charset="0"/>
              </a:rPr>
              <a:t>Добродетель обозначает мужество</a:t>
            </a:r>
          </a:p>
          <a:p>
            <a:pPr>
              <a:lnSpc>
                <a:spcPct val="100000"/>
              </a:lnSpc>
              <a:spcBef>
                <a:spcPts val="200"/>
              </a:spcBef>
            </a:pPr>
            <a:r>
              <a:rPr lang="ru-RU" sz="4400" b="1" dirty="0">
                <a:latin typeface="Corbel Light" panose="020B0303020204020204" pitchFamily="34" charset="0"/>
              </a:rPr>
              <a:t>и храбрость и, следовательно, предполагает врага.</a:t>
            </a:r>
          </a:p>
          <a:p>
            <a:r>
              <a:rPr lang="ru-RU" sz="4400" b="1" i="1" dirty="0"/>
              <a:t>                                                      </a:t>
            </a:r>
            <a:r>
              <a:rPr lang="ru-RU" sz="4400" b="1" i="1" dirty="0">
                <a:latin typeface="Corbel Light" panose="020B0303020204020204" pitchFamily="34" charset="0"/>
              </a:rPr>
              <a:t>И. Кант</a:t>
            </a:r>
            <a:endParaRPr lang="ru-RU" sz="4400" b="1" dirty="0">
              <a:latin typeface="Corbel Light" panose="020B03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345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5F13E-F7D2-4679-B8A6-022223D3A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/>
              <a:t>Добродетель и порок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5FEE96-5E37-46AD-BA27-38D3A1AE5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Добродетель  выражает стремление человека к добру, стремление быть похожим на нравственную личность, которая является для него образцом.</a:t>
            </a:r>
          </a:p>
          <a:p>
            <a:endParaRPr lang="ru-RU" sz="2800" dirty="0"/>
          </a:p>
          <a:p>
            <a:r>
              <a:rPr lang="ru-RU" sz="2800" dirty="0"/>
              <a:t>Порок – действия, результатом которых является причинение зла себе или другим людям.</a:t>
            </a:r>
          </a:p>
        </p:txBody>
      </p:sp>
    </p:spTree>
    <p:extLst>
      <p:ext uri="{BB962C8B-B14F-4D97-AF65-F5344CB8AC3E}">
        <p14:creationId xmlns:p14="http://schemas.microsoft.com/office/powerpoint/2010/main" val="1633955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16C8CBB-5FAE-4D20-AEA9-80464E3A3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723" y="375138"/>
            <a:ext cx="8378093" cy="628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265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51</TotalTime>
  <Words>105</Words>
  <Application>Microsoft Office PowerPoint</Application>
  <PresentationFormat>Широкоэкранный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Corbel Light</vt:lpstr>
      <vt:lpstr>Tw Cen MT</vt:lpstr>
      <vt:lpstr>Tw Cen MT Condensed</vt:lpstr>
      <vt:lpstr>Wingdings 3</vt:lpstr>
      <vt:lpstr>Интеграл</vt:lpstr>
      <vt:lpstr>Добродетели.  Главные добродетели людей.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Добродетель и порок</vt:lpstr>
      <vt:lpstr>Презентация PowerPoint</vt:lpstr>
      <vt:lpstr>Презентация PowerPoint</vt:lpstr>
      <vt:lpstr>Презентация PowerPoint</vt:lpstr>
      <vt:lpstr> Источники:   1. Грамматика нравственности. 8 класс : кн. для чтения : пособие для учащихся / Рос. акад. образования, Ин-т общ. сред. образования ; [сост.: Э. П. Козлов (рук. работы и др.]. - Москва : ИОСО РАО, 2003-. - 21 см.  Ч. 2. - 2003.  2. https://ru.wikipedia.org/ 3. https://yandex.ru/images 4. https://time365.info/aforizmi/temi/dobrodetel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Добродетели.  Главные добродетели людей.</dc:title>
  <dc:creator>USER</dc:creator>
  <cp:lastModifiedBy>USER</cp:lastModifiedBy>
  <cp:revision>9</cp:revision>
  <dcterms:created xsi:type="dcterms:W3CDTF">2019-11-19T08:56:55Z</dcterms:created>
  <dcterms:modified xsi:type="dcterms:W3CDTF">2019-12-10T21:35:48Z</dcterms:modified>
</cp:coreProperties>
</file>