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21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#2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0E5162E-26B0-4EB3-9B9D-508AC33C0C04}" type="doc">
      <dgm:prSet loTypeId="urn:microsoft.com/office/officeart/2005/8/layout/cycle5" loCatId="cycle" qsTypeId="urn:microsoft.com/office/officeart/2005/8/quickstyle/simple4" qsCatId="simple" csTypeId="urn:microsoft.com/office/officeart/2005/8/colors/colorful1#1" csCatId="colorful" phldr="1"/>
      <dgm:spPr/>
      <dgm:t>
        <a:bodyPr/>
        <a:lstStyle/>
        <a:p>
          <a:endParaRPr lang="ru-RU"/>
        </a:p>
      </dgm:t>
    </dgm:pt>
    <dgm:pt modelId="{C154FF66-9969-43BA-AF17-E6918FE48B04}">
      <dgm:prSet phldrT="[Текст]"/>
      <dgm:spPr/>
      <dgm:t>
        <a:bodyPr/>
        <a:lstStyle/>
        <a:p>
          <a:r>
            <a:rPr lang="ru-RU" b="1" dirty="0" smtClean="0"/>
            <a:t>Акцент на увлечение</a:t>
          </a:r>
          <a:endParaRPr lang="ru-RU" dirty="0"/>
        </a:p>
      </dgm:t>
    </dgm:pt>
    <dgm:pt modelId="{8637ECF0-15B3-498B-AB9F-5C9332AFCDBF}" type="parTrans" cxnId="{976D70F2-662B-4067-882F-2F6423C40A23}">
      <dgm:prSet/>
      <dgm:spPr/>
      <dgm:t>
        <a:bodyPr/>
        <a:lstStyle/>
        <a:p>
          <a:endParaRPr lang="ru-RU"/>
        </a:p>
      </dgm:t>
    </dgm:pt>
    <dgm:pt modelId="{0AAFD304-FDA1-4B21-B80D-BDF4C378F2C0}" type="sibTrans" cxnId="{976D70F2-662B-4067-882F-2F6423C40A23}">
      <dgm:prSet/>
      <dgm:spPr/>
      <dgm:t>
        <a:bodyPr/>
        <a:lstStyle/>
        <a:p>
          <a:endParaRPr lang="ru-RU"/>
        </a:p>
      </dgm:t>
    </dgm:pt>
    <dgm:pt modelId="{54A7F5C1-D4E0-432D-A44C-52364E9FD94C}">
      <dgm:prSet phldrT="[Текст]"/>
      <dgm:spPr/>
      <dgm:t>
        <a:bodyPr/>
        <a:lstStyle/>
        <a:p>
          <a:r>
            <a:rPr lang="ru-RU" b="1" dirty="0" smtClean="0"/>
            <a:t>Акцент на развлечение</a:t>
          </a:r>
          <a:endParaRPr lang="ru-RU" dirty="0"/>
        </a:p>
      </dgm:t>
    </dgm:pt>
    <dgm:pt modelId="{F53662B0-E41D-429F-8AF2-3C84348C5A04}" type="parTrans" cxnId="{ABCE30B0-1ABA-4FBD-B813-90CB6E75F3E4}">
      <dgm:prSet/>
      <dgm:spPr/>
      <dgm:t>
        <a:bodyPr/>
        <a:lstStyle/>
        <a:p>
          <a:endParaRPr lang="ru-RU"/>
        </a:p>
      </dgm:t>
    </dgm:pt>
    <dgm:pt modelId="{4894BB02-4464-4D1C-87E1-EA585C8A8EEB}" type="sibTrans" cxnId="{ABCE30B0-1ABA-4FBD-B813-90CB6E75F3E4}">
      <dgm:prSet/>
      <dgm:spPr/>
      <dgm:t>
        <a:bodyPr/>
        <a:lstStyle/>
        <a:p>
          <a:endParaRPr lang="ru-RU"/>
        </a:p>
      </dgm:t>
    </dgm:pt>
    <dgm:pt modelId="{11100780-A48A-4084-B8F1-9711D159776A}">
      <dgm:prSet phldrT="[Текст]"/>
      <dgm:spPr/>
      <dgm:t>
        <a:bodyPr/>
        <a:lstStyle/>
        <a:p>
          <a:r>
            <a:rPr lang="ru-RU" b="1" dirty="0" smtClean="0"/>
            <a:t>Игровой подход</a:t>
          </a:r>
          <a:r>
            <a:rPr lang="ru-RU" dirty="0" smtClean="0"/>
            <a:t> </a:t>
          </a:r>
          <a:endParaRPr lang="ru-RU" dirty="0"/>
        </a:p>
      </dgm:t>
    </dgm:pt>
    <dgm:pt modelId="{7AEE59C0-CA2D-48B2-84E2-81C9A6C28495}" type="parTrans" cxnId="{C9770E42-A942-444C-ACCB-E78D0A38BE20}">
      <dgm:prSet/>
      <dgm:spPr/>
      <dgm:t>
        <a:bodyPr/>
        <a:lstStyle/>
        <a:p>
          <a:endParaRPr lang="ru-RU"/>
        </a:p>
      </dgm:t>
    </dgm:pt>
    <dgm:pt modelId="{91FC9372-C176-4012-BFCD-78921ADDAD22}" type="sibTrans" cxnId="{C9770E42-A942-444C-ACCB-E78D0A38BE20}">
      <dgm:prSet/>
      <dgm:spPr/>
      <dgm:t>
        <a:bodyPr/>
        <a:lstStyle/>
        <a:p>
          <a:endParaRPr lang="ru-RU"/>
        </a:p>
      </dgm:t>
    </dgm:pt>
    <dgm:pt modelId="{F9352155-D20B-4C8D-BB1F-883D74A60961}">
      <dgm:prSet phldrT="[Текст]"/>
      <dgm:spPr/>
      <dgm:t>
        <a:bodyPr/>
        <a:lstStyle/>
        <a:p>
          <a:r>
            <a:rPr lang="ru-RU" b="1" dirty="0" smtClean="0"/>
            <a:t>Акцент на современность</a:t>
          </a:r>
          <a:endParaRPr lang="ru-RU" dirty="0"/>
        </a:p>
      </dgm:t>
    </dgm:pt>
    <dgm:pt modelId="{3257D0BA-CB46-4A26-8C00-68A5ACBEC588}" type="parTrans" cxnId="{98B4F272-E4ED-4500-BF04-15CA55C9424C}">
      <dgm:prSet/>
      <dgm:spPr/>
      <dgm:t>
        <a:bodyPr/>
        <a:lstStyle/>
        <a:p>
          <a:endParaRPr lang="ru-RU"/>
        </a:p>
      </dgm:t>
    </dgm:pt>
    <dgm:pt modelId="{476DE6A5-D297-4888-8880-B5F7004AF6F5}" type="sibTrans" cxnId="{98B4F272-E4ED-4500-BF04-15CA55C9424C}">
      <dgm:prSet/>
      <dgm:spPr/>
      <dgm:t>
        <a:bodyPr/>
        <a:lstStyle/>
        <a:p>
          <a:endParaRPr lang="ru-RU"/>
        </a:p>
      </dgm:t>
    </dgm:pt>
    <dgm:pt modelId="{CBB050A9-B399-423B-B6D3-D05BDBC5A86D}" type="pres">
      <dgm:prSet presAssocID="{B0E5162E-26B0-4EB3-9B9D-508AC33C0C04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7DA068D-19D4-4C82-B943-B2B0B8E5B18B}" type="pres">
      <dgm:prSet presAssocID="{C154FF66-9969-43BA-AF17-E6918FE48B04}" presName="node" presStyleLbl="node1" presStyleIdx="0" presStyleCnt="4" custScaleX="134119" custScaleY="12256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0322570-6FDC-4464-B31A-DD81EDFA6314}" type="pres">
      <dgm:prSet presAssocID="{C154FF66-9969-43BA-AF17-E6918FE48B04}" presName="spNode" presStyleCnt="0"/>
      <dgm:spPr/>
    </dgm:pt>
    <dgm:pt modelId="{F2120441-EDCA-4CEE-AFD6-7675AF53EED5}" type="pres">
      <dgm:prSet presAssocID="{0AAFD304-FDA1-4B21-B80D-BDF4C378F2C0}" presName="sibTrans" presStyleLbl="sibTrans1D1" presStyleIdx="0" presStyleCnt="4"/>
      <dgm:spPr/>
      <dgm:t>
        <a:bodyPr/>
        <a:lstStyle/>
        <a:p>
          <a:endParaRPr lang="ru-RU"/>
        </a:p>
      </dgm:t>
    </dgm:pt>
    <dgm:pt modelId="{43CA44E3-1661-4821-9B1E-7D4BA5964CD0}" type="pres">
      <dgm:prSet presAssocID="{54A7F5C1-D4E0-432D-A44C-52364E9FD94C}" presName="node" presStyleLbl="node1" presStyleIdx="1" presStyleCnt="4" custScaleX="147404" custScaleY="14754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EF0C2C0-3A9B-4B90-B67C-515D2D9DC611}" type="pres">
      <dgm:prSet presAssocID="{54A7F5C1-D4E0-432D-A44C-52364E9FD94C}" presName="spNode" presStyleCnt="0"/>
      <dgm:spPr/>
    </dgm:pt>
    <dgm:pt modelId="{9754A8A2-E2D8-43D2-BEFF-B06CA51A4516}" type="pres">
      <dgm:prSet presAssocID="{4894BB02-4464-4D1C-87E1-EA585C8A8EEB}" presName="sibTrans" presStyleLbl="sibTrans1D1" presStyleIdx="1" presStyleCnt="4"/>
      <dgm:spPr/>
      <dgm:t>
        <a:bodyPr/>
        <a:lstStyle/>
        <a:p>
          <a:endParaRPr lang="ru-RU"/>
        </a:p>
      </dgm:t>
    </dgm:pt>
    <dgm:pt modelId="{DF8B820E-E867-4B2C-B30A-778752BEC401}" type="pres">
      <dgm:prSet presAssocID="{11100780-A48A-4084-B8F1-9711D159776A}" presName="node" presStyleLbl="node1" presStyleIdx="2" presStyleCnt="4" custScaleX="159761" custScaleY="128075" custRadScaleRad="107788" custRadScaleInc="-1918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816BBD4-4FF8-40B9-B1B7-82A6C9737249}" type="pres">
      <dgm:prSet presAssocID="{11100780-A48A-4084-B8F1-9711D159776A}" presName="spNode" presStyleCnt="0"/>
      <dgm:spPr/>
    </dgm:pt>
    <dgm:pt modelId="{47C32426-610E-4F27-914B-68018288F085}" type="pres">
      <dgm:prSet presAssocID="{91FC9372-C176-4012-BFCD-78921ADDAD22}" presName="sibTrans" presStyleLbl="sibTrans1D1" presStyleIdx="2" presStyleCnt="4"/>
      <dgm:spPr/>
      <dgm:t>
        <a:bodyPr/>
        <a:lstStyle/>
        <a:p>
          <a:endParaRPr lang="ru-RU"/>
        </a:p>
      </dgm:t>
    </dgm:pt>
    <dgm:pt modelId="{B6E7354F-C5CF-4413-BA9C-0828376AA478}" type="pres">
      <dgm:prSet presAssocID="{F9352155-D20B-4C8D-BB1F-883D74A60961}" presName="node" presStyleLbl="node1" presStyleIdx="3" presStyleCnt="4" custScaleX="151215" custScaleY="12062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97ECD9D-43D4-4ED9-B4CD-636B58616D7A}" type="pres">
      <dgm:prSet presAssocID="{F9352155-D20B-4C8D-BB1F-883D74A60961}" presName="spNode" presStyleCnt="0"/>
      <dgm:spPr/>
    </dgm:pt>
    <dgm:pt modelId="{82651AEB-E933-459E-A124-7EA51966B3D2}" type="pres">
      <dgm:prSet presAssocID="{476DE6A5-D297-4888-8880-B5F7004AF6F5}" presName="sibTrans" presStyleLbl="sibTrans1D1" presStyleIdx="3" presStyleCnt="4"/>
      <dgm:spPr/>
      <dgm:t>
        <a:bodyPr/>
        <a:lstStyle/>
        <a:p>
          <a:endParaRPr lang="ru-RU"/>
        </a:p>
      </dgm:t>
    </dgm:pt>
  </dgm:ptLst>
  <dgm:cxnLst>
    <dgm:cxn modelId="{30F091ED-4C5C-46A2-8734-4E3EA27C6454}" type="presOf" srcId="{0AAFD304-FDA1-4B21-B80D-BDF4C378F2C0}" destId="{F2120441-EDCA-4CEE-AFD6-7675AF53EED5}" srcOrd="0" destOrd="0" presId="urn:microsoft.com/office/officeart/2005/8/layout/cycle5"/>
    <dgm:cxn modelId="{ABCE30B0-1ABA-4FBD-B813-90CB6E75F3E4}" srcId="{B0E5162E-26B0-4EB3-9B9D-508AC33C0C04}" destId="{54A7F5C1-D4E0-432D-A44C-52364E9FD94C}" srcOrd="1" destOrd="0" parTransId="{F53662B0-E41D-429F-8AF2-3C84348C5A04}" sibTransId="{4894BB02-4464-4D1C-87E1-EA585C8A8EEB}"/>
    <dgm:cxn modelId="{6D921FBD-66E9-4491-BD3A-D311293DE144}" type="presOf" srcId="{B0E5162E-26B0-4EB3-9B9D-508AC33C0C04}" destId="{CBB050A9-B399-423B-B6D3-D05BDBC5A86D}" srcOrd="0" destOrd="0" presId="urn:microsoft.com/office/officeart/2005/8/layout/cycle5"/>
    <dgm:cxn modelId="{1B1E426F-5ED2-4E1E-9261-1E3503FB79BB}" type="presOf" srcId="{C154FF66-9969-43BA-AF17-E6918FE48B04}" destId="{C7DA068D-19D4-4C82-B943-B2B0B8E5B18B}" srcOrd="0" destOrd="0" presId="urn:microsoft.com/office/officeart/2005/8/layout/cycle5"/>
    <dgm:cxn modelId="{976D70F2-662B-4067-882F-2F6423C40A23}" srcId="{B0E5162E-26B0-4EB3-9B9D-508AC33C0C04}" destId="{C154FF66-9969-43BA-AF17-E6918FE48B04}" srcOrd="0" destOrd="0" parTransId="{8637ECF0-15B3-498B-AB9F-5C9332AFCDBF}" sibTransId="{0AAFD304-FDA1-4B21-B80D-BDF4C378F2C0}"/>
    <dgm:cxn modelId="{C9770E42-A942-444C-ACCB-E78D0A38BE20}" srcId="{B0E5162E-26B0-4EB3-9B9D-508AC33C0C04}" destId="{11100780-A48A-4084-B8F1-9711D159776A}" srcOrd="2" destOrd="0" parTransId="{7AEE59C0-CA2D-48B2-84E2-81C9A6C28495}" sibTransId="{91FC9372-C176-4012-BFCD-78921ADDAD22}"/>
    <dgm:cxn modelId="{91A97793-F3B4-4EC1-ACC7-0CB8FD2918C6}" type="presOf" srcId="{F9352155-D20B-4C8D-BB1F-883D74A60961}" destId="{B6E7354F-C5CF-4413-BA9C-0828376AA478}" srcOrd="0" destOrd="0" presId="urn:microsoft.com/office/officeart/2005/8/layout/cycle5"/>
    <dgm:cxn modelId="{31E52287-9073-4B1B-A61B-4AE870B80367}" type="presOf" srcId="{4894BB02-4464-4D1C-87E1-EA585C8A8EEB}" destId="{9754A8A2-E2D8-43D2-BEFF-B06CA51A4516}" srcOrd="0" destOrd="0" presId="urn:microsoft.com/office/officeart/2005/8/layout/cycle5"/>
    <dgm:cxn modelId="{A4D060BC-F49C-44EE-965B-EE4568CDED0F}" type="presOf" srcId="{54A7F5C1-D4E0-432D-A44C-52364E9FD94C}" destId="{43CA44E3-1661-4821-9B1E-7D4BA5964CD0}" srcOrd="0" destOrd="0" presId="urn:microsoft.com/office/officeart/2005/8/layout/cycle5"/>
    <dgm:cxn modelId="{F43EE8DF-D65B-4F36-9687-3547B92B75A9}" type="presOf" srcId="{476DE6A5-D297-4888-8880-B5F7004AF6F5}" destId="{82651AEB-E933-459E-A124-7EA51966B3D2}" srcOrd="0" destOrd="0" presId="urn:microsoft.com/office/officeart/2005/8/layout/cycle5"/>
    <dgm:cxn modelId="{D00647B5-105B-4DAC-B52E-DBAC39AACE4E}" type="presOf" srcId="{11100780-A48A-4084-B8F1-9711D159776A}" destId="{DF8B820E-E867-4B2C-B30A-778752BEC401}" srcOrd="0" destOrd="0" presId="urn:microsoft.com/office/officeart/2005/8/layout/cycle5"/>
    <dgm:cxn modelId="{0E7D7913-0B79-445A-A5C5-7656D838FDA5}" type="presOf" srcId="{91FC9372-C176-4012-BFCD-78921ADDAD22}" destId="{47C32426-610E-4F27-914B-68018288F085}" srcOrd="0" destOrd="0" presId="urn:microsoft.com/office/officeart/2005/8/layout/cycle5"/>
    <dgm:cxn modelId="{98B4F272-E4ED-4500-BF04-15CA55C9424C}" srcId="{B0E5162E-26B0-4EB3-9B9D-508AC33C0C04}" destId="{F9352155-D20B-4C8D-BB1F-883D74A60961}" srcOrd="3" destOrd="0" parTransId="{3257D0BA-CB46-4A26-8C00-68A5ACBEC588}" sibTransId="{476DE6A5-D297-4888-8880-B5F7004AF6F5}"/>
    <dgm:cxn modelId="{BD63C24F-0040-438C-87C8-13E0229B39FC}" type="presParOf" srcId="{CBB050A9-B399-423B-B6D3-D05BDBC5A86D}" destId="{C7DA068D-19D4-4C82-B943-B2B0B8E5B18B}" srcOrd="0" destOrd="0" presId="urn:microsoft.com/office/officeart/2005/8/layout/cycle5"/>
    <dgm:cxn modelId="{8617AC72-F78C-4730-98E8-FA9BC57E0673}" type="presParOf" srcId="{CBB050A9-B399-423B-B6D3-D05BDBC5A86D}" destId="{30322570-6FDC-4464-B31A-DD81EDFA6314}" srcOrd="1" destOrd="0" presId="urn:microsoft.com/office/officeart/2005/8/layout/cycle5"/>
    <dgm:cxn modelId="{21B6ECB0-DA83-4685-8ED3-2D348F87C065}" type="presParOf" srcId="{CBB050A9-B399-423B-B6D3-D05BDBC5A86D}" destId="{F2120441-EDCA-4CEE-AFD6-7675AF53EED5}" srcOrd="2" destOrd="0" presId="urn:microsoft.com/office/officeart/2005/8/layout/cycle5"/>
    <dgm:cxn modelId="{2E3B3434-66D8-44C8-8C7B-374536FC5B1C}" type="presParOf" srcId="{CBB050A9-B399-423B-B6D3-D05BDBC5A86D}" destId="{43CA44E3-1661-4821-9B1E-7D4BA5964CD0}" srcOrd="3" destOrd="0" presId="urn:microsoft.com/office/officeart/2005/8/layout/cycle5"/>
    <dgm:cxn modelId="{9EA86F9E-9B98-4188-95DD-05208A0D6945}" type="presParOf" srcId="{CBB050A9-B399-423B-B6D3-D05BDBC5A86D}" destId="{1EF0C2C0-3A9B-4B90-B67C-515D2D9DC611}" srcOrd="4" destOrd="0" presId="urn:microsoft.com/office/officeart/2005/8/layout/cycle5"/>
    <dgm:cxn modelId="{DBE176FE-8DCE-4C63-9A88-48CA8F15BE34}" type="presParOf" srcId="{CBB050A9-B399-423B-B6D3-D05BDBC5A86D}" destId="{9754A8A2-E2D8-43D2-BEFF-B06CA51A4516}" srcOrd="5" destOrd="0" presId="urn:microsoft.com/office/officeart/2005/8/layout/cycle5"/>
    <dgm:cxn modelId="{923834F8-B475-400D-AFE4-0B0A76FA354F}" type="presParOf" srcId="{CBB050A9-B399-423B-B6D3-D05BDBC5A86D}" destId="{DF8B820E-E867-4B2C-B30A-778752BEC401}" srcOrd="6" destOrd="0" presId="urn:microsoft.com/office/officeart/2005/8/layout/cycle5"/>
    <dgm:cxn modelId="{DBD54150-8280-43C3-8522-9C25C1E4ADF9}" type="presParOf" srcId="{CBB050A9-B399-423B-B6D3-D05BDBC5A86D}" destId="{F816BBD4-4FF8-40B9-B1B7-82A6C9737249}" srcOrd="7" destOrd="0" presId="urn:microsoft.com/office/officeart/2005/8/layout/cycle5"/>
    <dgm:cxn modelId="{6D1377CD-4073-4940-A711-4AFA6263CCC9}" type="presParOf" srcId="{CBB050A9-B399-423B-B6D3-D05BDBC5A86D}" destId="{47C32426-610E-4F27-914B-68018288F085}" srcOrd="8" destOrd="0" presId="urn:microsoft.com/office/officeart/2005/8/layout/cycle5"/>
    <dgm:cxn modelId="{DFF1D5AC-82A5-4D7A-A3B0-02A3A193C5A9}" type="presParOf" srcId="{CBB050A9-B399-423B-B6D3-D05BDBC5A86D}" destId="{B6E7354F-C5CF-4413-BA9C-0828376AA478}" srcOrd="9" destOrd="0" presId="urn:microsoft.com/office/officeart/2005/8/layout/cycle5"/>
    <dgm:cxn modelId="{664BF421-52E9-46FB-9275-A79BC31711B2}" type="presParOf" srcId="{CBB050A9-B399-423B-B6D3-D05BDBC5A86D}" destId="{397ECD9D-43D4-4ED9-B4CD-636B58616D7A}" srcOrd="10" destOrd="0" presId="urn:microsoft.com/office/officeart/2005/8/layout/cycle5"/>
    <dgm:cxn modelId="{7976F442-67E0-4135-824E-4561776704D6}" type="presParOf" srcId="{CBB050A9-B399-423B-B6D3-D05BDBC5A86D}" destId="{82651AEB-E933-459E-A124-7EA51966B3D2}" srcOrd="11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082EB4E-2470-4DD5-AB1B-1B17762846B1}" type="doc">
      <dgm:prSet loTypeId="urn:microsoft.com/office/officeart/2005/8/layout/default#1" loCatId="list" qsTypeId="urn:microsoft.com/office/officeart/2005/8/quickstyle/simple1" qsCatId="simple" csTypeId="urn:microsoft.com/office/officeart/2005/8/colors/colorful1#2" csCatId="colorful" phldr="1"/>
      <dgm:spPr/>
      <dgm:t>
        <a:bodyPr/>
        <a:lstStyle/>
        <a:p>
          <a:endParaRPr lang="ru-RU"/>
        </a:p>
      </dgm:t>
    </dgm:pt>
    <dgm:pt modelId="{384B9F58-C898-434C-81B8-2103B5E61086}">
      <dgm:prSet phldrT="[Текст]"/>
      <dgm:spPr/>
      <dgm:t>
        <a:bodyPr/>
        <a:lstStyle/>
        <a:p>
          <a:r>
            <a:rPr lang="ru-RU" dirty="0" smtClean="0"/>
            <a:t>ВОЗМОЖНОСТИ ВЫБОРА </a:t>
          </a:r>
          <a:endParaRPr lang="ru-RU" dirty="0"/>
        </a:p>
      </dgm:t>
    </dgm:pt>
    <dgm:pt modelId="{53BE2D5F-5C4F-4A69-874B-7E769C5D4430}" type="parTrans" cxnId="{90DE855B-AF4B-42FD-B12E-6CD55E61D0BA}">
      <dgm:prSet/>
      <dgm:spPr/>
      <dgm:t>
        <a:bodyPr/>
        <a:lstStyle/>
        <a:p>
          <a:endParaRPr lang="ru-RU"/>
        </a:p>
      </dgm:t>
    </dgm:pt>
    <dgm:pt modelId="{8283C16D-2583-4C82-A75B-D29ED5CBE11B}" type="sibTrans" cxnId="{90DE855B-AF4B-42FD-B12E-6CD55E61D0BA}">
      <dgm:prSet/>
      <dgm:spPr/>
      <dgm:t>
        <a:bodyPr/>
        <a:lstStyle/>
        <a:p>
          <a:endParaRPr lang="ru-RU"/>
        </a:p>
      </dgm:t>
    </dgm:pt>
    <dgm:pt modelId="{28C4C94C-D8B2-441E-B5DA-B16E14F793AB}">
      <dgm:prSet phldrT="[Текст]"/>
      <dgm:spPr/>
      <dgm:t>
        <a:bodyPr/>
        <a:lstStyle/>
        <a:p>
          <a:r>
            <a:rPr lang="ru-RU" dirty="0" smtClean="0"/>
            <a:t>РОЛЕВАЯ РАСКЛАДКА </a:t>
          </a:r>
          <a:endParaRPr lang="ru-RU" dirty="0"/>
        </a:p>
      </dgm:t>
    </dgm:pt>
    <dgm:pt modelId="{0C0768F3-EBEC-48BB-8B18-7CFCB3EB7E3A}" type="parTrans" cxnId="{F890851B-CEDD-4F31-BB47-0A8D95505888}">
      <dgm:prSet/>
      <dgm:spPr/>
      <dgm:t>
        <a:bodyPr/>
        <a:lstStyle/>
        <a:p>
          <a:endParaRPr lang="ru-RU"/>
        </a:p>
      </dgm:t>
    </dgm:pt>
    <dgm:pt modelId="{1C73BF8B-8CCB-4BB6-8226-5E93A542D5B8}" type="sibTrans" cxnId="{F890851B-CEDD-4F31-BB47-0A8D95505888}">
      <dgm:prSet/>
      <dgm:spPr/>
      <dgm:t>
        <a:bodyPr/>
        <a:lstStyle/>
        <a:p>
          <a:endParaRPr lang="ru-RU"/>
        </a:p>
      </dgm:t>
    </dgm:pt>
    <dgm:pt modelId="{5BE28B45-F40F-4488-8414-D52E32F96B59}">
      <dgm:prSet phldrT="[Текст]"/>
      <dgm:spPr/>
      <dgm:t>
        <a:bodyPr/>
        <a:lstStyle/>
        <a:p>
          <a:r>
            <a:rPr lang="ru-RU" dirty="0" smtClean="0"/>
            <a:t>МЕЛКАЯ</a:t>
          </a:r>
        </a:p>
        <a:p>
          <a:r>
            <a:rPr lang="ru-RU" smtClean="0"/>
            <a:t>ПОРЦИОННОСТЬ </a:t>
          </a:r>
          <a:r>
            <a:rPr lang="ru-RU" dirty="0" smtClean="0"/>
            <a:t>ЗАДАНИЙ </a:t>
          </a:r>
          <a:endParaRPr lang="ru-RU" dirty="0"/>
        </a:p>
      </dgm:t>
    </dgm:pt>
    <dgm:pt modelId="{06931C31-4EE8-4711-84DE-DC15827FEBE9}" type="parTrans" cxnId="{DD77AE17-F537-4D90-949A-2B336E07AB3E}">
      <dgm:prSet/>
      <dgm:spPr/>
      <dgm:t>
        <a:bodyPr/>
        <a:lstStyle/>
        <a:p>
          <a:endParaRPr lang="ru-RU"/>
        </a:p>
      </dgm:t>
    </dgm:pt>
    <dgm:pt modelId="{4A7F74ED-6FFA-462D-9C35-CEE4344EEB3C}" type="sibTrans" cxnId="{DD77AE17-F537-4D90-949A-2B336E07AB3E}">
      <dgm:prSet/>
      <dgm:spPr/>
      <dgm:t>
        <a:bodyPr/>
        <a:lstStyle/>
        <a:p>
          <a:endParaRPr lang="ru-RU"/>
        </a:p>
      </dgm:t>
    </dgm:pt>
    <dgm:pt modelId="{5E5ECF9C-6ADA-423C-8B2B-702B4D28A8A9}">
      <dgm:prSet phldrT="[Текст]"/>
      <dgm:spPr/>
      <dgm:t>
        <a:bodyPr/>
        <a:lstStyle/>
        <a:p>
          <a:r>
            <a:rPr lang="ru-RU" dirty="0" smtClean="0"/>
            <a:t>РАБОТА МАЛЫМИ ГРУППАМИ</a:t>
          </a:r>
          <a:endParaRPr lang="ru-RU" dirty="0"/>
        </a:p>
      </dgm:t>
    </dgm:pt>
    <dgm:pt modelId="{1A8B460C-B3A8-40E3-9773-2C955DB3DBA0}" type="parTrans" cxnId="{BEBC179C-DD94-4F19-B412-22D78628197E}">
      <dgm:prSet/>
      <dgm:spPr/>
      <dgm:t>
        <a:bodyPr/>
        <a:lstStyle/>
        <a:p>
          <a:endParaRPr lang="ru-RU"/>
        </a:p>
      </dgm:t>
    </dgm:pt>
    <dgm:pt modelId="{E2B01F3C-88AF-478D-A91B-3030FA16A286}" type="sibTrans" cxnId="{BEBC179C-DD94-4F19-B412-22D78628197E}">
      <dgm:prSet/>
      <dgm:spPr/>
      <dgm:t>
        <a:bodyPr/>
        <a:lstStyle/>
        <a:p>
          <a:endParaRPr lang="ru-RU"/>
        </a:p>
      </dgm:t>
    </dgm:pt>
    <dgm:pt modelId="{F889186E-A0F1-4DE0-B819-282FACA0D7E2}">
      <dgm:prSet phldrT="[Текст]"/>
      <dgm:spPr/>
      <dgm:t>
        <a:bodyPr/>
        <a:lstStyle/>
        <a:p>
          <a:r>
            <a:rPr lang="ru-RU" dirty="0" smtClean="0"/>
            <a:t>ДВИГАТЕЛЬНАЯ АКТИВНОСТЬ</a:t>
          </a:r>
          <a:endParaRPr lang="ru-RU" dirty="0"/>
        </a:p>
      </dgm:t>
    </dgm:pt>
    <dgm:pt modelId="{AF37D0BF-527F-4B28-8FAB-C92E002AB9D5}" type="sibTrans" cxnId="{8F5CE151-8C32-4294-B8CD-22B2834B988F}">
      <dgm:prSet/>
      <dgm:spPr/>
      <dgm:t>
        <a:bodyPr/>
        <a:lstStyle/>
        <a:p>
          <a:endParaRPr lang="ru-RU"/>
        </a:p>
      </dgm:t>
    </dgm:pt>
    <dgm:pt modelId="{F9A1E5EF-CC0D-480F-B4D6-F7C5F05FF0B5}" type="parTrans" cxnId="{8F5CE151-8C32-4294-B8CD-22B2834B988F}">
      <dgm:prSet/>
      <dgm:spPr/>
      <dgm:t>
        <a:bodyPr/>
        <a:lstStyle/>
        <a:p>
          <a:endParaRPr lang="ru-RU"/>
        </a:p>
      </dgm:t>
    </dgm:pt>
    <dgm:pt modelId="{305796D0-028C-44D7-BC43-84644ED4F2E2}" type="pres">
      <dgm:prSet presAssocID="{6082EB4E-2470-4DD5-AB1B-1B17762846B1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65F1D72-EE70-4638-BFA1-4949F2758E70}" type="pres">
      <dgm:prSet presAssocID="{F889186E-A0F1-4DE0-B819-282FACA0D7E2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C6E7D4D-0D49-46B7-87BE-A999415CFDC8}" type="pres">
      <dgm:prSet presAssocID="{AF37D0BF-527F-4B28-8FAB-C92E002AB9D5}" presName="sibTrans" presStyleCnt="0"/>
      <dgm:spPr/>
    </dgm:pt>
    <dgm:pt modelId="{C96E8FCF-CF9C-4C2D-B928-E2CF3CCEEA22}" type="pres">
      <dgm:prSet presAssocID="{384B9F58-C898-434C-81B8-2103B5E61086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586A967-8CEB-4825-A8BE-0A5E09D8BC32}" type="pres">
      <dgm:prSet presAssocID="{8283C16D-2583-4C82-A75B-D29ED5CBE11B}" presName="sibTrans" presStyleCnt="0"/>
      <dgm:spPr/>
    </dgm:pt>
    <dgm:pt modelId="{9E0E14AD-BD51-4079-8196-EFB88564060B}" type="pres">
      <dgm:prSet presAssocID="{28C4C94C-D8B2-441E-B5DA-B16E14F793AB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F825BB5-128A-4B42-B652-84522545C58F}" type="pres">
      <dgm:prSet presAssocID="{1C73BF8B-8CCB-4BB6-8226-5E93A542D5B8}" presName="sibTrans" presStyleCnt="0"/>
      <dgm:spPr/>
    </dgm:pt>
    <dgm:pt modelId="{08CA71E2-50B4-416C-88A2-3A7115F2BBF3}" type="pres">
      <dgm:prSet presAssocID="{5BE28B45-F40F-4488-8414-D52E32F96B59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85BDF6B-8090-4D78-8A04-5A204D3F3D1A}" type="pres">
      <dgm:prSet presAssocID="{4A7F74ED-6FFA-462D-9C35-CEE4344EEB3C}" presName="sibTrans" presStyleCnt="0"/>
      <dgm:spPr/>
    </dgm:pt>
    <dgm:pt modelId="{C32C15BD-50F9-47FE-8A7D-D98974172440}" type="pres">
      <dgm:prSet presAssocID="{5E5ECF9C-6ADA-423C-8B2B-702B4D28A8A9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3B7F885-BB01-4934-B24C-DE46F9E91D01}" type="presOf" srcId="{F889186E-A0F1-4DE0-B819-282FACA0D7E2}" destId="{665F1D72-EE70-4638-BFA1-4949F2758E70}" srcOrd="0" destOrd="0" presId="urn:microsoft.com/office/officeart/2005/8/layout/default#1"/>
    <dgm:cxn modelId="{7CEBEA62-09AC-444C-AD99-D4E4A499366C}" type="presOf" srcId="{384B9F58-C898-434C-81B8-2103B5E61086}" destId="{C96E8FCF-CF9C-4C2D-B928-E2CF3CCEEA22}" srcOrd="0" destOrd="0" presId="urn:microsoft.com/office/officeart/2005/8/layout/default#1"/>
    <dgm:cxn modelId="{5E7E69A7-0BB7-49ED-9AC7-E705D03CB622}" type="presOf" srcId="{28C4C94C-D8B2-441E-B5DA-B16E14F793AB}" destId="{9E0E14AD-BD51-4079-8196-EFB88564060B}" srcOrd="0" destOrd="0" presId="urn:microsoft.com/office/officeart/2005/8/layout/default#1"/>
    <dgm:cxn modelId="{8F5CE151-8C32-4294-B8CD-22B2834B988F}" srcId="{6082EB4E-2470-4DD5-AB1B-1B17762846B1}" destId="{F889186E-A0F1-4DE0-B819-282FACA0D7E2}" srcOrd="0" destOrd="0" parTransId="{F9A1E5EF-CC0D-480F-B4D6-F7C5F05FF0B5}" sibTransId="{AF37D0BF-527F-4B28-8FAB-C92E002AB9D5}"/>
    <dgm:cxn modelId="{DD77AE17-F537-4D90-949A-2B336E07AB3E}" srcId="{6082EB4E-2470-4DD5-AB1B-1B17762846B1}" destId="{5BE28B45-F40F-4488-8414-D52E32F96B59}" srcOrd="3" destOrd="0" parTransId="{06931C31-4EE8-4711-84DE-DC15827FEBE9}" sibTransId="{4A7F74ED-6FFA-462D-9C35-CEE4344EEB3C}"/>
    <dgm:cxn modelId="{60BA18B0-E4EC-465C-9192-3D0E37DBD455}" type="presOf" srcId="{6082EB4E-2470-4DD5-AB1B-1B17762846B1}" destId="{305796D0-028C-44D7-BC43-84644ED4F2E2}" srcOrd="0" destOrd="0" presId="urn:microsoft.com/office/officeart/2005/8/layout/default#1"/>
    <dgm:cxn modelId="{019E0158-8123-47A6-BE70-DD72A91C4FF2}" type="presOf" srcId="{5E5ECF9C-6ADA-423C-8B2B-702B4D28A8A9}" destId="{C32C15BD-50F9-47FE-8A7D-D98974172440}" srcOrd="0" destOrd="0" presId="urn:microsoft.com/office/officeart/2005/8/layout/default#1"/>
    <dgm:cxn modelId="{3F5356C6-8C27-4386-8939-2E190160170B}" type="presOf" srcId="{5BE28B45-F40F-4488-8414-D52E32F96B59}" destId="{08CA71E2-50B4-416C-88A2-3A7115F2BBF3}" srcOrd="0" destOrd="0" presId="urn:microsoft.com/office/officeart/2005/8/layout/default#1"/>
    <dgm:cxn modelId="{F890851B-CEDD-4F31-BB47-0A8D95505888}" srcId="{6082EB4E-2470-4DD5-AB1B-1B17762846B1}" destId="{28C4C94C-D8B2-441E-B5DA-B16E14F793AB}" srcOrd="2" destOrd="0" parTransId="{0C0768F3-EBEC-48BB-8B18-7CFCB3EB7E3A}" sibTransId="{1C73BF8B-8CCB-4BB6-8226-5E93A542D5B8}"/>
    <dgm:cxn modelId="{BEBC179C-DD94-4F19-B412-22D78628197E}" srcId="{6082EB4E-2470-4DD5-AB1B-1B17762846B1}" destId="{5E5ECF9C-6ADA-423C-8B2B-702B4D28A8A9}" srcOrd="4" destOrd="0" parTransId="{1A8B460C-B3A8-40E3-9773-2C955DB3DBA0}" sibTransId="{E2B01F3C-88AF-478D-A91B-3030FA16A286}"/>
    <dgm:cxn modelId="{90DE855B-AF4B-42FD-B12E-6CD55E61D0BA}" srcId="{6082EB4E-2470-4DD5-AB1B-1B17762846B1}" destId="{384B9F58-C898-434C-81B8-2103B5E61086}" srcOrd="1" destOrd="0" parTransId="{53BE2D5F-5C4F-4A69-874B-7E769C5D4430}" sibTransId="{8283C16D-2583-4C82-A75B-D29ED5CBE11B}"/>
    <dgm:cxn modelId="{36B9DFC6-B74F-401D-B82B-FE9F8FD50723}" type="presParOf" srcId="{305796D0-028C-44D7-BC43-84644ED4F2E2}" destId="{665F1D72-EE70-4638-BFA1-4949F2758E70}" srcOrd="0" destOrd="0" presId="urn:microsoft.com/office/officeart/2005/8/layout/default#1"/>
    <dgm:cxn modelId="{16E9CDEC-5774-4092-B424-2CABB1D27A95}" type="presParOf" srcId="{305796D0-028C-44D7-BC43-84644ED4F2E2}" destId="{6C6E7D4D-0D49-46B7-87BE-A999415CFDC8}" srcOrd="1" destOrd="0" presId="urn:microsoft.com/office/officeart/2005/8/layout/default#1"/>
    <dgm:cxn modelId="{CC192417-C2B7-4C71-B800-04B082FAB451}" type="presParOf" srcId="{305796D0-028C-44D7-BC43-84644ED4F2E2}" destId="{C96E8FCF-CF9C-4C2D-B928-E2CF3CCEEA22}" srcOrd="2" destOrd="0" presId="urn:microsoft.com/office/officeart/2005/8/layout/default#1"/>
    <dgm:cxn modelId="{815C4EC9-AA93-4C1D-9148-6CE26BE809DC}" type="presParOf" srcId="{305796D0-028C-44D7-BC43-84644ED4F2E2}" destId="{B586A967-8CEB-4825-A8BE-0A5E09D8BC32}" srcOrd="3" destOrd="0" presId="urn:microsoft.com/office/officeart/2005/8/layout/default#1"/>
    <dgm:cxn modelId="{19D905A9-F9DA-4CE0-AD4D-A73A4D250B31}" type="presParOf" srcId="{305796D0-028C-44D7-BC43-84644ED4F2E2}" destId="{9E0E14AD-BD51-4079-8196-EFB88564060B}" srcOrd="4" destOrd="0" presId="urn:microsoft.com/office/officeart/2005/8/layout/default#1"/>
    <dgm:cxn modelId="{253A4437-D1F8-4347-8EED-20ABC75D27EC}" type="presParOf" srcId="{305796D0-028C-44D7-BC43-84644ED4F2E2}" destId="{9F825BB5-128A-4B42-B652-84522545C58F}" srcOrd="5" destOrd="0" presId="urn:microsoft.com/office/officeart/2005/8/layout/default#1"/>
    <dgm:cxn modelId="{9AB8086A-4483-4B96-BB77-90E8A14BBA64}" type="presParOf" srcId="{305796D0-028C-44D7-BC43-84644ED4F2E2}" destId="{08CA71E2-50B4-416C-88A2-3A7115F2BBF3}" srcOrd="6" destOrd="0" presId="urn:microsoft.com/office/officeart/2005/8/layout/default#1"/>
    <dgm:cxn modelId="{6EF86C17-E36F-4103-A31E-7EB9C76F868A}" type="presParOf" srcId="{305796D0-028C-44D7-BC43-84644ED4F2E2}" destId="{C85BDF6B-8090-4D78-8A04-5A204D3F3D1A}" srcOrd="7" destOrd="0" presId="urn:microsoft.com/office/officeart/2005/8/layout/default#1"/>
    <dgm:cxn modelId="{36DAD0D5-C74A-46DF-B39F-4FD3CA70DF81}" type="presParOf" srcId="{305796D0-028C-44D7-BC43-84644ED4F2E2}" destId="{C32C15BD-50F9-47FE-8A7D-D98974172440}" srcOrd="8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7DA068D-19D4-4C82-B943-B2B0B8E5B18B}">
      <dsp:nvSpPr>
        <dsp:cNvPr id="0" name=""/>
        <dsp:cNvSpPr/>
      </dsp:nvSpPr>
      <dsp:spPr>
        <a:xfrm>
          <a:off x="2605499" y="-180052"/>
          <a:ext cx="2968074" cy="1763019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400" b="1" kern="1200" dirty="0" smtClean="0"/>
            <a:t>Акцент на увлечение</a:t>
          </a:r>
          <a:endParaRPr lang="ru-RU" sz="3400" kern="1200" dirty="0"/>
        </a:p>
      </dsp:txBody>
      <dsp:txXfrm>
        <a:off x="2691562" y="-93989"/>
        <a:ext cx="2795948" cy="1590893"/>
      </dsp:txXfrm>
    </dsp:sp>
    <dsp:sp modelId="{F2120441-EDCA-4CEE-AFD6-7675AF53EED5}">
      <dsp:nvSpPr>
        <dsp:cNvPr id="0" name=""/>
        <dsp:cNvSpPr/>
      </dsp:nvSpPr>
      <dsp:spPr>
        <a:xfrm>
          <a:off x="1714471" y="701457"/>
          <a:ext cx="4750129" cy="4750129"/>
        </a:xfrm>
        <a:custGeom>
          <a:avLst/>
          <a:gdLst/>
          <a:ahLst/>
          <a:cxnLst/>
          <a:rect l="0" t="0" r="0" b="0"/>
          <a:pathLst>
            <a:path>
              <a:moveTo>
                <a:pt x="4012657" y="654825"/>
              </a:moveTo>
              <a:arcTo wR="2375064" hR="2375064" stAng="18815403" swAng="897096"/>
            </a:path>
          </a:pathLst>
        </a:custGeom>
        <a:noFill/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3CA44E3-1661-4821-9B1E-7D4BA5964CD0}">
      <dsp:nvSpPr>
        <dsp:cNvPr id="0" name=""/>
        <dsp:cNvSpPr/>
      </dsp:nvSpPr>
      <dsp:spPr>
        <a:xfrm>
          <a:off x="4833564" y="2015334"/>
          <a:ext cx="3262073" cy="2122375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400" b="1" kern="1200" dirty="0" smtClean="0"/>
            <a:t>Акцент на развлечение</a:t>
          </a:r>
          <a:endParaRPr lang="ru-RU" sz="3400" kern="1200" dirty="0"/>
        </a:p>
      </dsp:txBody>
      <dsp:txXfrm>
        <a:off x="4937170" y="2118940"/>
        <a:ext cx="3054861" cy="1915163"/>
      </dsp:txXfrm>
    </dsp:sp>
    <dsp:sp modelId="{9754A8A2-E2D8-43D2-BEFF-B06CA51A4516}">
      <dsp:nvSpPr>
        <dsp:cNvPr id="0" name=""/>
        <dsp:cNvSpPr/>
      </dsp:nvSpPr>
      <dsp:spPr>
        <a:xfrm>
          <a:off x="1682977" y="767009"/>
          <a:ext cx="4750129" cy="4750129"/>
        </a:xfrm>
        <a:custGeom>
          <a:avLst/>
          <a:gdLst/>
          <a:ahLst/>
          <a:cxnLst/>
          <a:rect l="0" t="0" r="0" b="0"/>
          <a:pathLst>
            <a:path>
              <a:moveTo>
                <a:pt x="4491669" y="3452524"/>
              </a:moveTo>
              <a:arcTo wR="2375064" hR="2375064" stAng="1618704" swAng="395948"/>
            </a:path>
          </a:pathLst>
        </a:custGeom>
        <a:noFill/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F8B820E-E867-4B2C-B30A-778752BEC401}">
      <dsp:nvSpPr>
        <dsp:cNvPr id="0" name=""/>
        <dsp:cNvSpPr/>
      </dsp:nvSpPr>
      <dsp:spPr>
        <a:xfrm>
          <a:off x="2578538" y="4530433"/>
          <a:ext cx="3535535" cy="1842307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400" b="1" kern="1200" dirty="0" smtClean="0"/>
            <a:t>Игровой подход</a:t>
          </a:r>
          <a:r>
            <a:rPr lang="ru-RU" sz="3400" kern="1200" dirty="0" smtClean="0"/>
            <a:t> </a:t>
          </a:r>
          <a:endParaRPr lang="ru-RU" sz="3400" kern="1200" dirty="0"/>
        </a:p>
      </dsp:txBody>
      <dsp:txXfrm>
        <a:off x="2668472" y="4620367"/>
        <a:ext cx="3355667" cy="1662439"/>
      </dsp:txXfrm>
    </dsp:sp>
    <dsp:sp modelId="{47C32426-610E-4F27-914B-68018288F085}">
      <dsp:nvSpPr>
        <dsp:cNvPr id="0" name=""/>
        <dsp:cNvSpPr/>
      </dsp:nvSpPr>
      <dsp:spPr>
        <a:xfrm>
          <a:off x="1724618" y="727774"/>
          <a:ext cx="4750129" cy="4750129"/>
        </a:xfrm>
        <a:custGeom>
          <a:avLst/>
          <a:gdLst/>
          <a:ahLst/>
          <a:cxnLst/>
          <a:rect l="0" t="0" r="0" b="0"/>
          <a:pathLst>
            <a:path>
              <a:moveTo>
                <a:pt x="676763" y="4035398"/>
              </a:moveTo>
              <a:arcTo wR="2375064" hR="2375064" stAng="8138861" swAng="1067159"/>
            </a:path>
          </a:pathLst>
        </a:custGeom>
        <a:noFill/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6E7354F-C5CF-4413-BA9C-0828376AA478}">
      <dsp:nvSpPr>
        <dsp:cNvPr id="0" name=""/>
        <dsp:cNvSpPr/>
      </dsp:nvSpPr>
      <dsp:spPr>
        <a:xfrm>
          <a:off x="41265" y="2208929"/>
          <a:ext cx="3346411" cy="1735185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400" b="1" kern="1200" dirty="0" smtClean="0"/>
            <a:t>Акцент на современность</a:t>
          </a:r>
          <a:endParaRPr lang="ru-RU" sz="3400" kern="1200" dirty="0"/>
        </a:p>
      </dsp:txBody>
      <dsp:txXfrm>
        <a:off x="125970" y="2293634"/>
        <a:ext cx="3177001" cy="1565775"/>
      </dsp:txXfrm>
    </dsp:sp>
    <dsp:sp modelId="{82651AEB-E933-459E-A124-7EA51966B3D2}">
      <dsp:nvSpPr>
        <dsp:cNvPr id="0" name=""/>
        <dsp:cNvSpPr/>
      </dsp:nvSpPr>
      <dsp:spPr>
        <a:xfrm>
          <a:off x="1714471" y="701457"/>
          <a:ext cx="4750129" cy="4750129"/>
        </a:xfrm>
        <a:custGeom>
          <a:avLst/>
          <a:gdLst/>
          <a:ahLst/>
          <a:cxnLst/>
          <a:rect l="0" t="0" r="0" b="0"/>
          <a:pathLst>
            <a:path>
              <a:moveTo>
                <a:pt x="265277" y="1284316"/>
              </a:moveTo>
              <a:arcTo wR="2375064" hR="2375064" stAng="12440322" swAng="1084660"/>
            </a:path>
          </a:pathLst>
        </a:custGeom>
        <a:noFill/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854CCC-7917-4354-A6D1-4A4751CF4BD3}" type="datetimeFigureOut">
              <a:rPr lang="ru-RU" smtClean="0"/>
              <a:t>11.12.2019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187FCB-11C7-4ECE-BC82-551F865822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43483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187FCB-11C7-4ECE-BC82-551F86582212}" type="slidenum">
              <a:rPr lang="ru-RU" smtClean="0"/>
              <a:t>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CB525-DA96-407C-AA09-CBD437D8BEE0}" type="datetimeFigureOut">
              <a:rPr lang="ru-RU" smtClean="0"/>
              <a:pPr/>
              <a:t>11.12.2019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8C993-3C05-4029-8102-8141C7AC06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CB525-DA96-407C-AA09-CBD437D8BEE0}" type="datetimeFigureOut">
              <a:rPr lang="ru-RU" smtClean="0"/>
              <a:pPr/>
              <a:t>11.12.2019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8C993-3C05-4029-8102-8141C7AC06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CB525-DA96-407C-AA09-CBD437D8BEE0}" type="datetimeFigureOut">
              <a:rPr lang="ru-RU" smtClean="0"/>
              <a:pPr/>
              <a:t>11.12.2019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8C993-3C05-4029-8102-8141C7AC06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CB525-DA96-407C-AA09-CBD437D8BEE0}" type="datetimeFigureOut">
              <a:rPr lang="ru-RU" smtClean="0"/>
              <a:pPr/>
              <a:t>11.12.2019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8C993-3C05-4029-8102-8141C7AC06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CB525-DA96-407C-AA09-CBD437D8BEE0}" type="datetimeFigureOut">
              <a:rPr lang="ru-RU" smtClean="0"/>
              <a:pPr/>
              <a:t>11.12.2019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8C993-3C05-4029-8102-8141C7AC06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CB525-DA96-407C-AA09-CBD437D8BEE0}" type="datetimeFigureOut">
              <a:rPr lang="ru-RU" smtClean="0"/>
              <a:pPr/>
              <a:t>11.12.2019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8C993-3C05-4029-8102-8141C7AC06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CB525-DA96-407C-AA09-CBD437D8BEE0}" type="datetimeFigureOut">
              <a:rPr lang="ru-RU" smtClean="0"/>
              <a:pPr/>
              <a:t>11.12.2019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8C993-3C05-4029-8102-8141C7AC06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CB525-DA96-407C-AA09-CBD437D8BEE0}" type="datetimeFigureOut">
              <a:rPr lang="ru-RU" smtClean="0"/>
              <a:pPr/>
              <a:t>11.12.2019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8C993-3C05-4029-8102-8141C7AC06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CB525-DA96-407C-AA09-CBD437D8BEE0}" type="datetimeFigureOut">
              <a:rPr lang="ru-RU" smtClean="0"/>
              <a:pPr/>
              <a:t>11.12.2019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8C993-3C05-4029-8102-8141C7AC06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CB525-DA96-407C-AA09-CBD437D8BEE0}" type="datetimeFigureOut">
              <a:rPr lang="ru-RU" smtClean="0"/>
              <a:pPr/>
              <a:t>11.12.2019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8C993-3C05-4029-8102-8141C7AC06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CB525-DA96-407C-AA09-CBD437D8BEE0}" type="datetimeFigureOut">
              <a:rPr lang="ru-RU" smtClean="0"/>
              <a:pPr/>
              <a:t>11.12.2019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8C993-3C05-4029-8102-8141C7AC06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BCB525-DA96-407C-AA09-CBD437D8BEE0}" type="datetimeFigureOut">
              <a:rPr lang="ru-RU" smtClean="0"/>
              <a:pPr/>
              <a:t>11.12.2019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68C993-3C05-4029-8102-8141C7AC065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A%D0%BE%D0%BD%D0%BA%D1%83%D1%80%D0%B5%D0%BD%D1%86%D0%B8%D1%8F" TargetMode="External"/><Relationship Id="rId2" Type="http://schemas.openxmlformats.org/officeDocument/2006/relationships/hyperlink" Target="https://ru.wikipedia.org/wiki/%D0%9E%D0%B1%D1%89%D0%B5%D1%81%D1%82%D0%B2%D0%BE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6000" b="1" dirty="0" err="1" smtClean="0"/>
              <a:t>Эдьютеймент</a:t>
            </a:r>
            <a:r>
              <a:rPr lang="ru-RU" sz="6000" b="1" dirty="0" smtClean="0"/>
              <a:t> </a:t>
            </a:r>
            <a:br>
              <a:rPr lang="ru-RU" sz="6000" b="1" dirty="0" smtClean="0"/>
            </a:br>
            <a:r>
              <a:rPr lang="ru-RU" sz="6000" b="1" dirty="0" smtClean="0"/>
              <a:t>как </a:t>
            </a:r>
            <a:r>
              <a:rPr lang="ru-RU" sz="6000" b="1" dirty="0"/>
              <a:t>новая игровая </a:t>
            </a:r>
            <a:r>
              <a:rPr lang="ru-RU" sz="6000" b="1" dirty="0" smtClean="0"/>
              <a:t>реальность</a:t>
            </a:r>
            <a:br>
              <a:rPr lang="ru-RU" sz="6000" b="1" dirty="0" smtClean="0"/>
            </a:br>
            <a:r>
              <a:rPr lang="ru-RU" sz="6000" b="1" dirty="0" smtClean="0"/>
              <a:t>на уроках русского языка </a:t>
            </a:r>
            <a:r>
              <a:rPr lang="ru-RU" sz="6000" b="1" smtClean="0"/>
              <a:t>и литературы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4218008" y="4725144"/>
            <a:ext cx="4679504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Парадокс образования в том, что люди прошлого должны воспитать людей будущего.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i="1" dirty="0" smtClean="0"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400" i="1" dirty="0" smtClean="0">
                <a:latin typeface="Arial" pitchFamily="34" charset="0"/>
                <a:cs typeface="Arial" pitchFamily="34" charset="0"/>
              </a:rPr>
              <a:t>                                                  (выдержка из </a:t>
            </a:r>
            <a:r>
              <a:rPr lang="ru-RU" sz="1400" i="1" dirty="0" err="1" smtClean="0">
                <a:latin typeface="Arial" pitchFamily="34" charset="0"/>
                <a:cs typeface="Arial" pitchFamily="34" charset="0"/>
              </a:rPr>
              <a:t>вебинара</a:t>
            </a:r>
            <a:r>
              <a:rPr lang="ru-RU" sz="1400" i="1" dirty="0" smtClean="0">
                <a:latin typeface="Arial" pitchFamily="34" charset="0"/>
                <a:cs typeface="Arial" pitchFamily="34" charset="0"/>
              </a:rPr>
              <a:t>)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/>
        </p:nvGraphicFramePr>
        <p:xfrm>
          <a:off x="683568" y="332656"/>
          <a:ext cx="8136904" cy="61926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/>
              <a:t>Шаг 1. Внедряем мультимедиа в обучение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3074" name="Picture 2" descr="D:\Последний звонок\IMG_20180427_124452_BURST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8855" y="1412776"/>
            <a:ext cx="8477528" cy="46085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/>
              <a:t>Шаг 2. </a:t>
            </a:r>
            <a:r>
              <a:rPr lang="ru-RU" i="1" dirty="0" err="1"/>
              <a:t>Интерактив</a:t>
            </a:r>
            <a:r>
              <a:rPr lang="ru-RU" i="1" dirty="0"/>
              <a:t>: погружаем учащихся в материал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Home\Desktop\IMG_20181017_14033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7531" y="1214836"/>
            <a:ext cx="3720413" cy="27903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 descr="C:\Users\Home\Desktop\IMG_20181017_1414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55776" y="3617640"/>
            <a:ext cx="4320480" cy="32403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8" name="Picture 4" descr="C:\Users\Home\Desktop\IMG_20181017_14031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6016" y="1124744"/>
            <a:ext cx="3720414" cy="27903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/>
              <a:t>Шаг 3. Ролевые игры: знания в награду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2051" name="Picture 3" descr="C:\Users\Home\Desktop\IMG_20180914_102227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060848"/>
            <a:ext cx="2699792" cy="39061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5" name="Picture 7" descr="https://pp.userapi.com/c847218/v847218049/e7105/Lo0AxJmUhms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9584" y="908720"/>
            <a:ext cx="3744416" cy="31562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3" name="Picture 5" descr="https://pp.userapi.com/c849020/v849020049/8381c/R-IL5fOl18s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99792" y="3429000"/>
            <a:ext cx="4151517" cy="31683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7" name="Picture 9" descr="https://pp.userapi.com/c848636/v848636049/79933/pRrBKcPtUUo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95735" y="1074754"/>
            <a:ext cx="3123499" cy="23542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хема 4"/>
          <p:cNvGraphicFramePr/>
          <p:nvPr/>
        </p:nvGraphicFramePr>
        <p:xfrm>
          <a:off x="179512" y="188640"/>
          <a:ext cx="8964488" cy="56886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8" name="Picture 4" descr="https://photo.7ya.ru/ph/2014/11/15/1416060305944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2878059" cy="19168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Прямоугольник 7"/>
          <p:cNvSpPr/>
          <p:nvPr/>
        </p:nvSpPr>
        <p:spPr>
          <a:xfrm>
            <a:off x="251520" y="5157192"/>
            <a:ext cx="468052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i="1" dirty="0"/>
              <a:t>Пионеры цифрового мира</a:t>
            </a:r>
            <a:endParaRPr lang="ru-RU" sz="3600" i="1" dirty="0"/>
          </a:p>
        </p:txBody>
      </p:sp>
      <p:pic>
        <p:nvPicPr>
          <p:cNvPr id="1026" name="Picture 2" descr="http://fb.ru/media/i/3/3/9/1/6/i/33916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1547664" y="1124744"/>
            <a:ext cx="3269750" cy="21847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0" name="Picture 6" descr="https://i.jauns.lv/t/2017/09/01/1213919/1000x620.jpg?v=1504269196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75856" y="2492896"/>
            <a:ext cx="4104456" cy="25447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2" name="Picture 8" descr="http://fb.ru/media/i/5/5/1/6/5/i/55165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77164" y="4625752"/>
            <a:ext cx="3966836" cy="22322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067944" y="5589240"/>
            <a:ext cx="6336704" cy="1112987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4000" b="1" dirty="0" smtClean="0"/>
              <a:t>Учение или мучение?</a:t>
            </a:r>
            <a:endParaRPr lang="ru-RU" sz="4000" b="1" dirty="0"/>
          </a:p>
        </p:txBody>
      </p:sp>
      <p:pic>
        <p:nvPicPr>
          <p:cNvPr id="6146" name="Picture 2" descr="http://www.sosinphoto.com/ASSETS-CONTENT/uploads/2016/06/0004-Opalikha-school-lesson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188640"/>
            <a:ext cx="3537129" cy="235513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148" name="Picture 4" descr="http://klass-obraz.ru/gall_classroom/gallery/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65565" y="1052736"/>
            <a:ext cx="5178435" cy="34489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150" name="Picture 6" descr="https://mtdata.ru/u7/photoBD31/20628168117-0/original.jpe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3429000"/>
            <a:ext cx="3744416" cy="24953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6386" name="Picture 2" descr="http://shkolala.ru/wp-content/uploads/2017/03/ustali_751x33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60648"/>
            <a:ext cx="4799822" cy="21602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390" name="Picture 6" descr="https://kidsmi.ru/wp-content/uploads/2017/03/%D0%94%D0%B5%D1%82%D0%B8-%D1%81%D0%BA%D1%83%D1%87%D0%B0%D1%8E%D1%8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11760" y="2348880"/>
            <a:ext cx="4355990" cy="23042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467544" y="4725144"/>
            <a:ext cx="496855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/>
              <a:t>Не хочу учиться</a:t>
            </a:r>
            <a:endParaRPr lang="ru-RU" sz="4400" dirty="0"/>
          </a:p>
        </p:txBody>
      </p:sp>
      <p:pic>
        <p:nvPicPr>
          <p:cNvPr id="16388" name="Picture 4" descr="http://4esnok.by/wp-content/uploads/2017/09/image7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6096" y="3982000"/>
            <a:ext cx="3707904" cy="24622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5292080" y="188640"/>
            <a:ext cx="291759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/>
              <a:t>Время потехе</a:t>
            </a:r>
            <a:endParaRPr lang="ru-RU" sz="3600" dirty="0"/>
          </a:p>
        </p:txBody>
      </p:sp>
      <p:pic>
        <p:nvPicPr>
          <p:cNvPr id="17410" name="Picture 2" descr="https://4.bp.blogspot.com/-aXt-tvF4bVI/WdewG63g2pI/AAAAAAAAAZA/OjxQsJSwbG0dkfWo7ZkAWP1KfeGCueSGQCLcBGAs/s1600/IMG_20171005_123844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40085" y="692696"/>
            <a:ext cx="3264363" cy="2448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412" name="Picture 4" descr="https://takiedela.ru/wp-content/uploads/2017/10/GettyImages-71242297-1280x853.jpg?rev=24102017162145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3212976"/>
            <a:ext cx="4182978" cy="27875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414" name="Picture 6" descr="http://prizyv.tv/wp-content/uploads/2017/11/shkola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332656"/>
            <a:ext cx="4717032" cy="31446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416" name="Picture 8" descr="https://solncesvet.ru/uploads/2017/09/363516d1b63eeaa5378b0a8c9dae8d4b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3573016"/>
            <a:ext cx="4328678" cy="283224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Образование  +  развлечение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8434" name="Picture 2" descr="https://hudhud27.files.wordpress.com/2015/04/edutainment.jpg?w=1062&amp;h=760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2276872"/>
            <a:ext cx="7416824" cy="38164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865515"/>
          </a:xfrm>
        </p:spPr>
        <p:txBody>
          <a:bodyPr>
            <a:normAutofit fontScale="92500" lnSpcReduction="10000"/>
          </a:bodyPr>
          <a:lstStyle/>
          <a:p>
            <a:pPr algn="r"/>
            <a:r>
              <a:rPr lang="ru-RU" sz="3900" b="1" i="1" dirty="0">
                <a:solidFill>
                  <a:srgbClr val="FF0000"/>
                </a:solidFill>
              </a:rPr>
              <a:t>Развлечение</a:t>
            </a:r>
            <a:r>
              <a:rPr lang="ru-RU" i="1" dirty="0">
                <a:solidFill>
                  <a:srgbClr val="FF0000"/>
                </a:solidFill>
              </a:rPr>
              <a:t> </a:t>
            </a:r>
            <a:r>
              <a:rPr lang="ru-RU" dirty="0"/>
              <a:t>– это определенное «занятие, доставляющее удовольствие». Однако это лишь некое «разовое влечение» к чему-либо</a:t>
            </a:r>
            <a:r>
              <a:rPr lang="ru-RU" dirty="0" smtClean="0"/>
              <a:t>.</a:t>
            </a:r>
          </a:p>
          <a:p>
            <a:pPr algn="r">
              <a:buNone/>
            </a:pPr>
            <a:r>
              <a:rPr lang="ru-RU" dirty="0" smtClean="0"/>
              <a:t> </a:t>
            </a:r>
            <a:endParaRPr lang="ru-RU" dirty="0"/>
          </a:p>
          <a:p>
            <a:r>
              <a:rPr lang="ru-RU" sz="3900" b="1" i="1" dirty="0" smtClean="0">
                <a:solidFill>
                  <a:srgbClr val="FFC000"/>
                </a:solidFill>
              </a:rPr>
              <a:t>Привлечение</a:t>
            </a:r>
            <a:r>
              <a:rPr lang="ru-RU" i="1" dirty="0" smtClean="0">
                <a:solidFill>
                  <a:srgbClr val="FFC000"/>
                </a:solidFill>
              </a:rPr>
              <a:t> </a:t>
            </a:r>
            <a:r>
              <a:rPr lang="ru-RU" dirty="0"/>
              <a:t>– это «появление интереса» или «положительного отношения» к чему-либо, побуждающего к дальнейшей деятельности</a:t>
            </a:r>
            <a:r>
              <a:rPr lang="ru-RU" dirty="0" smtClean="0"/>
              <a:t>.</a:t>
            </a:r>
          </a:p>
          <a:p>
            <a:pPr>
              <a:buNone/>
            </a:pPr>
            <a:r>
              <a:rPr lang="ru-RU" dirty="0" smtClean="0"/>
              <a:t> </a:t>
            </a:r>
            <a:endParaRPr lang="ru-RU" dirty="0"/>
          </a:p>
          <a:p>
            <a:pPr algn="r"/>
            <a:r>
              <a:rPr lang="ru-RU" sz="3900" b="1" i="1" dirty="0">
                <a:solidFill>
                  <a:srgbClr val="00B050"/>
                </a:solidFill>
              </a:rPr>
              <a:t>Увлечение</a:t>
            </a:r>
            <a:r>
              <a:rPr lang="ru-RU" dirty="0"/>
              <a:t> – «большой устойчивый интерес» к чему-либо, сопровождающийся «полной отдачей».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419872" y="3068960"/>
            <a:ext cx="5266928" cy="3057203"/>
          </a:xfrm>
        </p:spPr>
        <p:txBody>
          <a:bodyPr>
            <a:normAutofit/>
          </a:bodyPr>
          <a:lstStyle/>
          <a:p>
            <a:pPr marL="0" lvl="0" indent="0" fontAlgn="base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179512" y="764704"/>
            <a:ext cx="3024336" cy="2376264"/>
          </a:xfrm>
          <a:prstGeom prst="ellipse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000" dirty="0" smtClean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свободная развивающаяся деятельность</a:t>
            </a:r>
          </a:p>
          <a:p>
            <a:pPr algn="ctr"/>
            <a:endParaRPr lang="ru-RU" dirty="0"/>
          </a:p>
        </p:txBody>
      </p:sp>
      <p:sp>
        <p:nvSpPr>
          <p:cNvPr id="5" name="Овал 4"/>
          <p:cNvSpPr/>
          <p:nvPr/>
        </p:nvSpPr>
        <p:spPr>
          <a:xfrm>
            <a:off x="0" y="3284984"/>
            <a:ext cx="3131840" cy="23042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1400" dirty="0" smtClean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имитационная направленность, </a:t>
            </a:r>
          </a:p>
          <a:p>
            <a:pPr lvl="0" algn="ctr"/>
            <a:r>
              <a:rPr lang="ru-RU" sz="1400" i="1" dirty="0" smtClean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моделирующая</a:t>
            </a:r>
            <a:r>
              <a:rPr lang="ru-RU" sz="1400" dirty="0" smtClean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 </a:t>
            </a:r>
          </a:p>
          <a:p>
            <a:pPr lvl="0" algn="ctr"/>
            <a:r>
              <a:rPr lang="ru-RU" sz="1400" dirty="0" smtClean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профессиональные или </a:t>
            </a:r>
            <a:r>
              <a:rPr lang="ru-RU" sz="1400" dirty="0" smtClean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  <a:hlinkClick r:id="rId2" tooltip="Общество"/>
              </a:rPr>
              <a:t>общественные</a:t>
            </a:r>
            <a:r>
              <a:rPr lang="ru-RU" sz="1400" dirty="0" smtClean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 условия-ситуации-контексты жизни человека</a:t>
            </a:r>
          </a:p>
          <a:p>
            <a:pPr algn="ctr"/>
            <a:endParaRPr lang="ru-RU" dirty="0"/>
          </a:p>
        </p:txBody>
      </p:sp>
      <p:sp>
        <p:nvSpPr>
          <p:cNvPr id="6" name="Овал 5"/>
          <p:cNvSpPr/>
          <p:nvPr/>
        </p:nvSpPr>
        <p:spPr>
          <a:xfrm>
            <a:off x="6012160" y="3429000"/>
            <a:ext cx="3131840" cy="2232248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1400" dirty="0" smtClean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парадоксальное пересечение прямых и косвенных правил, </a:t>
            </a:r>
            <a:r>
              <a:rPr lang="ru-RU" sz="1400" i="1" dirty="0" smtClean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сопрягающих</a:t>
            </a:r>
            <a:r>
              <a:rPr lang="ru-RU" sz="1400" dirty="0" smtClean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 содержание игры с элементами общественного опыта;</a:t>
            </a:r>
          </a:p>
          <a:p>
            <a:pPr algn="ctr"/>
            <a:endParaRPr lang="ru-RU" dirty="0"/>
          </a:p>
        </p:txBody>
      </p:sp>
      <p:sp>
        <p:nvSpPr>
          <p:cNvPr id="7" name="Овал 6"/>
          <p:cNvSpPr/>
          <p:nvPr/>
        </p:nvSpPr>
        <p:spPr>
          <a:xfrm>
            <a:off x="2987824" y="0"/>
            <a:ext cx="3600400" cy="1844824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dirty="0" smtClean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творческая, импровизационная</a:t>
            </a:r>
          </a:p>
          <a:p>
            <a:pPr lvl="0" algn="ctr"/>
            <a:r>
              <a:rPr lang="ru-RU" dirty="0" smtClean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 </a:t>
            </a:r>
            <a:r>
              <a:rPr lang="ru-RU" i="1" dirty="0" smtClean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инициативность</a:t>
            </a:r>
            <a:endParaRPr lang="ru-RU" dirty="0" smtClean="0">
              <a:solidFill>
                <a:schemeClr val="tx1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algn="ctr"/>
            <a:endParaRPr lang="ru-RU" dirty="0"/>
          </a:p>
        </p:txBody>
      </p:sp>
      <p:sp>
        <p:nvSpPr>
          <p:cNvPr id="8" name="Овал 7"/>
          <p:cNvSpPr/>
          <p:nvPr/>
        </p:nvSpPr>
        <p:spPr>
          <a:xfrm>
            <a:off x="3131840" y="1916832"/>
            <a:ext cx="3024336" cy="2448272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 smtClean="0"/>
              <a:t>ИГРА</a:t>
            </a:r>
            <a:endParaRPr lang="ru-RU" sz="7200" dirty="0"/>
          </a:p>
        </p:txBody>
      </p:sp>
      <p:sp>
        <p:nvSpPr>
          <p:cNvPr id="9" name="Овал 8"/>
          <p:cNvSpPr/>
          <p:nvPr/>
        </p:nvSpPr>
        <p:spPr>
          <a:xfrm>
            <a:off x="3059832" y="4437112"/>
            <a:ext cx="3096344" cy="2420888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000" dirty="0" smtClean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соблюдение рамок </a:t>
            </a:r>
          </a:p>
          <a:p>
            <a:pPr lvl="0" algn="ctr"/>
            <a:r>
              <a:rPr lang="ru-RU" sz="2000" i="1" dirty="0" smtClean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пространства</a:t>
            </a:r>
            <a:endParaRPr lang="ru-RU" sz="20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dirty="0"/>
          </a:p>
        </p:txBody>
      </p:sp>
      <p:sp>
        <p:nvSpPr>
          <p:cNvPr id="10" name="Овал 9"/>
          <p:cNvSpPr/>
          <p:nvPr/>
        </p:nvSpPr>
        <p:spPr>
          <a:xfrm>
            <a:off x="6084168" y="980728"/>
            <a:ext cx="3059832" cy="2376264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endParaRPr lang="ru-RU" sz="8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ru-RU" sz="1400" dirty="0" smtClean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эмоционально напряженная, приподнято-состязательная, 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ru-RU" sz="1400" dirty="0" smtClean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  <a:hlinkClick r:id="rId3" tooltip="Конкуренция"/>
              </a:rPr>
              <a:t>конкурентная</a:t>
            </a:r>
            <a:endParaRPr lang="ru-RU" sz="1400" dirty="0" smtClean="0">
              <a:solidFill>
                <a:schemeClr val="tx1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ru-RU" sz="1400" dirty="0" smtClean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 деятельность в рамках незыблемой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ru-RU" sz="1400" dirty="0" smtClean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 </a:t>
            </a:r>
            <a:r>
              <a:rPr lang="ru-RU" sz="1400" i="1" dirty="0" smtClean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дружественности</a:t>
            </a:r>
            <a:endParaRPr lang="ru-RU" sz="1400" dirty="0" smtClean="0">
              <a:solidFill>
                <a:schemeClr val="tx1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2195736" y="0"/>
            <a:ext cx="5040560" cy="112474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Особенность технологии </a:t>
            </a:r>
            <a:r>
              <a:rPr lang="ru-RU" sz="2400" b="1" dirty="0" err="1" smtClean="0">
                <a:solidFill>
                  <a:schemeClr val="tx1"/>
                </a:solidFill>
              </a:rPr>
              <a:t>эдьютеймент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5" name="Ромб 4"/>
          <p:cNvSpPr/>
          <p:nvPr/>
        </p:nvSpPr>
        <p:spPr>
          <a:xfrm>
            <a:off x="0" y="1196752"/>
            <a:ext cx="3059832" cy="2376264"/>
          </a:xfrm>
          <a:prstGeom prst="diamond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ru-RU" sz="2400" b="1" dirty="0" err="1" smtClean="0">
                <a:solidFill>
                  <a:schemeClr val="tx1"/>
                </a:solidFill>
              </a:rPr>
              <a:t>Обосно</a:t>
            </a:r>
            <a:endParaRPr lang="ru-RU" sz="2400" b="1" dirty="0" smtClean="0">
              <a:solidFill>
                <a:schemeClr val="tx1"/>
              </a:solidFill>
            </a:endParaRPr>
          </a:p>
          <a:p>
            <a:pPr algn="ctr"/>
            <a:r>
              <a:rPr lang="ru-RU" sz="2400" b="1" dirty="0" err="1" smtClean="0">
                <a:solidFill>
                  <a:schemeClr val="tx1"/>
                </a:solidFill>
              </a:rPr>
              <a:t>ванность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6" name="Ромб 5"/>
          <p:cNvSpPr/>
          <p:nvPr/>
        </p:nvSpPr>
        <p:spPr>
          <a:xfrm>
            <a:off x="3275856" y="1268760"/>
            <a:ext cx="2808312" cy="2304256"/>
          </a:xfrm>
          <a:prstGeom prst="diamond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b="1" dirty="0" smtClean="0">
                <a:solidFill>
                  <a:schemeClr val="tx1"/>
                </a:solidFill>
              </a:rPr>
              <a:t>Дополни</a:t>
            </a:r>
          </a:p>
          <a:p>
            <a:pPr algn="ctr"/>
            <a:r>
              <a:rPr lang="ru-RU" sz="2200" b="1" dirty="0" smtClean="0">
                <a:solidFill>
                  <a:schemeClr val="tx1"/>
                </a:solidFill>
              </a:rPr>
              <a:t>тельное</a:t>
            </a:r>
            <a:endParaRPr lang="ru-RU" sz="2200" dirty="0">
              <a:solidFill>
                <a:schemeClr val="tx1"/>
              </a:solidFill>
            </a:endParaRPr>
          </a:p>
        </p:txBody>
      </p:sp>
      <p:sp>
        <p:nvSpPr>
          <p:cNvPr id="7" name="Ромб 6"/>
          <p:cNvSpPr/>
          <p:nvPr/>
        </p:nvSpPr>
        <p:spPr>
          <a:xfrm>
            <a:off x="6228184" y="1268760"/>
            <a:ext cx="2915816" cy="2304256"/>
          </a:xfrm>
          <a:prstGeom prst="diamond">
            <a:avLst/>
          </a:prstGeom>
          <a:solidFill>
            <a:schemeClr val="accent5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распределенное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>
            <a:off x="0" y="3501008"/>
            <a:ext cx="3059832" cy="2808312"/>
          </a:xfrm>
          <a:prstGeom prst="triangle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i="1" dirty="0" smtClean="0">
                <a:solidFill>
                  <a:schemeClr val="tx1"/>
                </a:solidFill>
              </a:rPr>
              <a:t>более</a:t>
            </a:r>
          </a:p>
          <a:p>
            <a:pPr algn="ctr"/>
            <a:r>
              <a:rPr lang="ru-RU" sz="1400" b="1" i="1" dirty="0" smtClean="0">
                <a:solidFill>
                  <a:schemeClr val="tx1"/>
                </a:solidFill>
              </a:rPr>
              <a:t> успешно, </a:t>
            </a:r>
          </a:p>
          <a:p>
            <a:pPr algn="ctr"/>
            <a:r>
              <a:rPr lang="ru-RU" sz="1400" b="1" i="1" dirty="0" smtClean="0">
                <a:solidFill>
                  <a:schemeClr val="tx1"/>
                </a:solidFill>
              </a:rPr>
              <a:t>когда обучающиеся могут видеть полезность получаемых знаний</a:t>
            </a:r>
          </a:p>
          <a:p>
            <a:pPr algn="ctr"/>
            <a:endParaRPr lang="ru-RU" sz="1400" dirty="0" smtClean="0">
              <a:solidFill>
                <a:schemeClr val="tx1"/>
              </a:solidFill>
            </a:endParaRPr>
          </a:p>
          <a:p>
            <a:pPr algn="ctr"/>
            <a:endParaRPr lang="ru-RU" sz="1400" dirty="0" smtClean="0">
              <a:solidFill>
                <a:schemeClr val="tx1"/>
              </a:solidFill>
            </a:endParaRPr>
          </a:p>
          <a:p>
            <a:pPr algn="ctr"/>
            <a:endParaRPr lang="ru-RU" sz="1400" dirty="0" smtClean="0">
              <a:solidFill>
                <a:schemeClr val="tx1"/>
              </a:solidFill>
            </a:endParaRPr>
          </a:p>
          <a:p>
            <a:pPr algn="ctr"/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10" name="Равнобедренный треугольник 9"/>
          <p:cNvSpPr/>
          <p:nvPr/>
        </p:nvSpPr>
        <p:spPr>
          <a:xfrm>
            <a:off x="3059832" y="3573016"/>
            <a:ext cx="3240360" cy="2736304"/>
          </a:xfrm>
          <a:prstGeom prst="triangle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1400" b="1" i="1" dirty="0" smtClean="0">
                <a:solidFill>
                  <a:schemeClr val="tx1"/>
                </a:solidFill>
              </a:rPr>
              <a:t>более эффективным, когда обучающиеся могут получать знания</a:t>
            </a:r>
          </a:p>
          <a:p>
            <a:pPr lvl="0" algn="ctr"/>
            <a:r>
              <a:rPr lang="ru-RU" sz="1400" b="1" i="1" dirty="0" smtClean="0">
                <a:solidFill>
                  <a:schemeClr val="tx1"/>
                </a:solidFill>
              </a:rPr>
              <a:t>самостоятельно</a:t>
            </a:r>
          </a:p>
          <a:p>
            <a:pPr lvl="0" algn="ctr"/>
            <a:endParaRPr lang="ru-RU" sz="1200" b="1" i="1" dirty="0" smtClean="0">
              <a:solidFill>
                <a:schemeClr val="tx1"/>
              </a:solidFill>
            </a:endParaRPr>
          </a:p>
          <a:p>
            <a:pPr lvl="0" algn="ctr"/>
            <a:endParaRPr lang="ru-RU" sz="1200" b="1" i="1" dirty="0" smtClean="0">
              <a:solidFill>
                <a:schemeClr val="tx1"/>
              </a:solidFill>
            </a:endParaRPr>
          </a:p>
          <a:p>
            <a:pPr lvl="0" algn="ctr"/>
            <a:endParaRPr lang="ru-RU" sz="1200" b="1" i="1" dirty="0" smtClean="0">
              <a:solidFill>
                <a:schemeClr val="tx1"/>
              </a:solidFill>
            </a:endParaRPr>
          </a:p>
          <a:p>
            <a:pPr algn="ctr"/>
            <a:endParaRPr lang="ru-RU" dirty="0"/>
          </a:p>
        </p:txBody>
      </p:sp>
      <p:sp>
        <p:nvSpPr>
          <p:cNvPr id="11" name="Равнобедренный треугольник 10"/>
          <p:cNvSpPr/>
          <p:nvPr/>
        </p:nvSpPr>
        <p:spPr>
          <a:xfrm>
            <a:off x="6300192" y="3573016"/>
            <a:ext cx="2843808" cy="2736304"/>
          </a:xfrm>
          <a:prstGeom prst="triangle">
            <a:avLst/>
          </a:prstGeom>
          <a:solidFill>
            <a:schemeClr val="accent5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00" b="1" i="1" dirty="0" smtClean="0">
              <a:solidFill>
                <a:schemeClr val="tx1"/>
              </a:solidFill>
            </a:endParaRPr>
          </a:p>
          <a:p>
            <a:pPr algn="ctr"/>
            <a:r>
              <a:rPr lang="ru-RU" sz="1400" b="1" i="1" dirty="0" smtClean="0">
                <a:solidFill>
                  <a:schemeClr val="tx1"/>
                </a:solidFill>
              </a:rPr>
              <a:t>широкий доступ к </a:t>
            </a:r>
            <a:r>
              <a:rPr lang="ru-RU" sz="1400" b="1" i="1" dirty="0" err="1" smtClean="0">
                <a:solidFill>
                  <a:schemeClr val="tx1"/>
                </a:solidFill>
              </a:rPr>
              <a:t>образователь</a:t>
            </a:r>
            <a:endParaRPr lang="ru-RU" sz="1400" b="1" i="1" dirty="0" smtClean="0">
              <a:solidFill>
                <a:schemeClr val="tx1"/>
              </a:solidFill>
            </a:endParaRPr>
          </a:p>
          <a:p>
            <a:pPr algn="ctr"/>
            <a:r>
              <a:rPr lang="ru-RU" sz="1400" b="1" i="1" dirty="0" err="1" smtClean="0">
                <a:solidFill>
                  <a:schemeClr val="tx1"/>
                </a:solidFill>
              </a:rPr>
              <a:t>ным</a:t>
            </a:r>
            <a:r>
              <a:rPr lang="ru-RU" sz="1400" b="1" i="1" dirty="0" smtClean="0">
                <a:solidFill>
                  <a:schemeClr val="tx1"/>
                </a:solidFill>
              </a:rPr>
              <a:t> ресурсам многих пользователей</a:t>
            </a:r>
          </a:p>
          <a:p>
            <a:pPr algn="ctr"/>
            <a:endParaRPr lang="ru-RU" sz="1400" b="1" i="1" dirty="0" smtClean="0">
              <a:solidFill>
                <a:schemeClr val="tx1"/>
              </a:solidFill>
            </a:endParaRPr>
          </a:p>
          <a:p>
            <a:pPr algn="ctr"/>
            <a:endParaRPr lang="ru-RU" sz="1400" b="1" i="1" dirty="0" smtClean="0">
              <a:solidFill>
                <a:schemeClr val="tx1"/>
              </a:solidFill>
            </a:endParaRPr>
          </a:p>
          <a:p>
            <a:pPr algn="ctr"/>
            <a:endParaRPr lang="ru-RU" sz="1400" b="1" i="1" dirty="0">
              <a:solidFill>
                <a:schemeClr val="tx1"/>
              </a:solidFill>
            </a:endParaRPr>
          </a:p>
        </p:txBody>
      </p:sp>
      <p:pic>
        <p:nvPicPr>
          <p:cNvPr id="6146" name="Picture 2" descr="https://ds03.infourok.ru/uploads/ex/11f9/00036d58-a0ed0c17/img14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2780928"/>
            <a:ext cx="2088232" cy="15361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148" name="Picture 4" descr="https://prv0.lori-images.net/unyi-issledovatel-0004147092-preview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67944" y="2852936"/>
            <a:ext cx="1296144" cy="17683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150" name="Picture 6" descr="https://arhivurokov.ru/multiurok/html/2017/02/13/s_58a156a233f0b/img_s559622_1_12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04248" y="2778445"/>
            <a:ext cx="1944216" cy="18771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124</TotalTime>
  <Words>202</Words>
  <Application>Microsoft Office PowerPoint</Application>
  <PresentationFormat>Экран (4:3)</PresentationFormat>
  <Paragraphs>65</Paragraphs>
  <Slides>14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Эдьютеймент  как новая игровая реальность на уроках русского языка и литературы </vt:lpstr>
      <vt:lpstr>Презентация PowerPoint</vt:lpstr>
      <vt:lpstr>Презентация PowerPoint</vt:lpstr>
      <vt:lpstr>Презентация PowerPoint</vt:lpstr>
      <vt:lpstr>Презентация PowerPoint</vt:lpstr>
      <vt:lpstr>Образование  +  развлечение</vt:lpstr>
      <vt:lpstr>Презентация PowerPoint</vt:lpstr>
      <vt:lpstr>Презентация PowerPoint</vt:lpstr>
      <vt:lpstr>Презентация PowerPoint</vt:lpstr>
      <vt:lpstr>Презентация PowerPoint</vt:lpstr>
      <vt:lpstr>Шаг 1. Внедряем мультимедиа в обучение </vt:lpstr>
      <vt:lpstr>Шаг 2. Интерактив: погружаем учащихся в материал </vt:lpstr>
      <vt:lpstr>Шаг 3. Ролевые игры: знания в награду 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"Эдьютеймент как новая игровая реальность в воспитании"</dc:title>
  <dc:creator>Home</dc:creator>
  <cp:lastModifiedBy>Домашний</cp:lastModifiedBy>
  <cp:revision>25</cp:revision>
  <dcterms:created xsi:type="dcterms:W3CDTF">2018-11-02T12:33:41Z</dcterms:created>
  <dcterms:modified xsi:type="dcterms:W3CDTF">2019-12-11T12:33:40Z</dcterms:modified>
</cp:coreProperties>
</file>