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26.10.2019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26.10.2019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26.10.2019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26.10.2019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26.10.2019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26.10.2019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26.10.2019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26.10.2019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26.10.2019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4C71EC6-210F-42DE-9C53-41977AD35B3D}" type="datetimeFigureOut">
              <a:rPr lang="ru-RU" smtClean="0"/>
              <a:t>26.10.2019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g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7" Type="http://schemas.openxmlformats.org/officeDocument/2006/relationships/image" Target="../media/image12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g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трелка вправо 4"/>
          <p:cNvSpPr/>
          <p:nvPr/>
        </p:nvSpPr>
        <p:spPr>
          <a:xfrm>
            <a:off x="7668344" y="5467819"/>
            <a:ext cx="1224136" cy="1368152"/>
          </a:xfrm>
          <a:prstGeom prst="righ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948409"/>
            <a:ext cx="1580232" cy="1728192"/>
          </a:xfr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420888"/>
            <a:ext cx="1828800" cy="1255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7809" y="2392945"/>
            <a:ext cx="1913212" cy="131159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2420889"/>
            <a:ext cx="1594209" cy="128365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5151" y="2420890"/>
            <a:ext cx="1470521" cy="1255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9078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283122"/>
            <a:ext cx="1671480" cy="114587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2269146"/>
            <a:ext cx="1493065" cy="115985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1853" y="2269146"/>
            <a:ext cx="1177953" cy="115985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9806" y="2285978"/>
            <a:ext cx="1471421" cy="115985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1227" y="2285978"/>
            <a:ext cx="1453244" cy="115985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4471" y="2304202"/>
            <a:ext cx="1592465" cy="1141629"/>
          </a:xfrm>
          <a:prstGeom prst="rect">
            <a:avLst/>
          </a:prstGeom>
        </p:spPr>
      </p:pic>
      <p:sp>
        <p:nvSpPr>
          <p:cNvPr id="10" name="Стрелка вправо 9"/>
          <p:cNvSpPr/>
          <p:nvPr/>
        </p:nvSpPr>
        <p:spPr>
          <a:xfrm>
            <a:off x="7812360" y="5949280"/>
            <a:ext cx="1008112" cy="7920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3064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15</TotalTime>
  <Words>0</Words>
  <Application>Microsoft Office PowerPoint</Application>
  <PresentationFormat>Экран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Базовая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Надя</dc:creator>
  <cp:lastModifiedBy>Надя</cp:lastModifiedBy>
  <cp:revision>3</cp:revision>
  <dcterms:created xsi:type="dcterms:W3CDTF">2019-10-26T13:25:34Z</dcterms:created>
  <dcterms:modified xsi:type="dcterms:W3CDTF">2019-10-26T13:51:09Z</dcterms:modified>
</cp:coreProperties>
</file>