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0B45D8-1880-457E-B7B5-50ED3E78A776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C2A4C3-CBB0-4419-BDF5-4325D1048D5D}">
      <dgm:prSet phldrT="[Текст]" custT="1"/>
      <dgm:spPr/>
      <dgm:t>
        <a:bodyPr/>
        <a:lstStyle/>
        <a:p>
          <a:r>
            <a:rPr lang="ru-RU" sz="1600" b="0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изменения гормонального фона (например, при беременности);</a:t>
          </a:r>
          <a: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/>
          </a:r>
          <a:b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</a:br>
          <a:endParaRPr lang="ru-RU" sz="16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73DB208-C30F-461E-B35E-57B3B48A026F}" type="parTrans" cxnId="{CBC4F9CF-69C5-4232-97AE-F68DB5D9901A}">
      <dgm:prSet/>
      <dgm:spPr/>
      <dgm:t>
        <a:bodyPr/>
        <a:lstStyle/>
        <a:p>
          <a:endParaRPr lang="ru-RU"/>
        </a:p>
      </dgm:t>
    </dgm:pt>
    <dgm:pt modelId="{0E4428DA-5F62-41A8-BF6D-2F0C9B3E9A53}" type="sibTrans" cxnId="{CBC4F9CF-69C5-4232-97AE-F68DB5D9901A}">
      <dgm:prSet/>
      <dgm:spPr/>
      <dgm:t>
        <a:bodyPr/>
        <a:lstStyle/>
        <a:p>
          <a:endParaRPr lang="ru-RU"/>
        </a:p>
      </dgm:t>
    </dgm:pt>
    <dgm:pt modelId="{DECCD6D7-B2F0-49D0-A258-4ED0F199B4AA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анатомические дефекты</a:t>
          </a:r>
          <a:endParaRPr lang="ru-RU" sz="16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6517CFE-6150-450F-9E66-72A37AFCE8D8}" type="parTrans" cxnId="{9E6C7E0C-C762-439C-88E8-9BE3D1FAABF6}">
      <dgm:prSet/>
      <dgm:spPr/>
      <dgm:t>
        <a:bodyPr/>
        <a:lstStyle/>
        <a:p>
          <a:endParaRPr lang="ru-RU"/>
        </a:p>
      </dgm:t>
    </dgm:pt>
    <dgm:pt modelId="{8372F4FF-2BAD-45B4-9B8A-02DA1728C0CB}" type="sibTrans" cxnId="{9E6C7E0C-C762-439C-88E8-9BE3D1FAABF6}">
      <dgm:prSet/>
      <dgm:spPr/>
      <dgm:t>
        <a:bodyPr/>
        <a:lstStyle/>
        <a:p>
          <a:endParaRPr lang="ru-RU"/>
        </a:p>
      </dgm:t>
    </dgm:pt>
    <dgm:pt modelId="{7D71E522-FFF7-4CCF-BAF3-6FF377992045}">
      <dgm:prSet phldrT="[Текст]" custT="1"/>
      <dgm:spPr/>
      <dgm:t>
        <a:bodyPr/>
        <a:lstStyle/>
        <a:p>
          <a:r>
            <a:rPr lang="ru-RU" sz="1600" b="0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нарушение иммунологического статуса;</a:t>
          </a:r>
          <a:br>
            <a:rPr lang="ru-RU" sz="1600" b="0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/>
          </a:r>
          <a:b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</a:br>
          <a:endParaRPr lang="ru-RU" sz="16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2CC012-027F-4A9A-922F-4F943DEA35E5}" type="parTrans" cxnId="{BF0A2B1F-FFBB-4C75-8FE2-F719E9D3F198}">
      <dgm:prSet/>
      <dgm:spPr/>
      <dgm:t>
        <a:bodyPr/>
        <a:lstStyle/>
        <a:p>
          <a:endParaRPr lang="ru-RU"/>
        </a:p>
      </dgm:t>
    </dgm:pt>
    <dgm:pt modelId="{ABE15106-4AF8-46F3-9A77-A0755541CF83}" type="sibTrans" cxnId="{BF0A2B1F-FFBB-4C75-8FE2-F719E9D3F198}">
      <dgm:prSet/>
      <dgm:spPr/>
      <dgm:t>
        <a:bodyPr/>
        <a:lstStyle/>
        <a:p>
          <a:endParaRPr lang="ru-RU"/>
        </a:p>
      </dgm:t>
    </dgm:pt>
    <dgm:pt modelId="{EF26F60C-67ED-4AE2-BACD-36F7F7117580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вдыхание сухого или слишком влажного воздуха</a:t>
          </a:r>
        </a:p>
        <a:p>
          <a:endParaRPr lang="ru-RU" sz="16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0BD1D9C-A3AB-4548-BB13-1271D5405065}" type="parTrans" cxnId="{3DC74AA1-F89C-4049-952C-AD3ECB344681}">
      <dgm:prSet/>
      <dgm:spPr/>
      <dgm:t>
        <a:bodyPr/>
        <a:lstStyle/>
        <a:p>
          <a:endParaRPr lang="ru-RU"/>
        </a:p>
      </dgm:t>
    </dgm:pt>
    <dgm:pt modelId="{BC4934D1-BD37-455E-A38E-76ED5B96F7A6}" type="sibTrans" cxnId="{3DC74AA1-F89C-4049-952C-AD3ECB344681}">
      <dgm:prSet/>
      <dgm:spPr/>
      <dgm:t>
        <a:bodyPr/>
        <a:lstStyle/>
        <a:p>
          <a:endParaRPr lang="ru-RU"/>
        </a:p>
      </dgm:t>
    </dgm:pt>
    <dgm:pt modelId="{644FAFF1-A932-4BE3-827E-94E22FB77E6C}">
      <dgm:prSet phldrT="[Текст]" custT="1"/>
      <dgm:spPr/>
      <dgm:t>
        <a:bodyPr/>
        <a:lstStyle/>
        <a:p>
          <a:r>
            <a:rPr lang="ru-RU" sz="1600" b="0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неправильное лечение острого ринита.</a:t>
          </a:r>
          <a: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/>
          </a:r>
          <a:b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</a:br>
          <a:endParaRPr lang="ru-RU" sz="16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663AC7A-AAA0-43A9-8173-54DC677B3C4B}" type="parTrans" cxnId="{51406BB9-BD1E-4212-B3FA-BE7CA47EEC5D}">
      <dgm:prSet/>
      <dgm:spPr/>
      <dgm:t>
        <a:bodyPr/>
        <a:lstStyle/>
        <a:p>
          <a:endParaRPr lang="ru-RU"/>
        </a:p>
      </dgm:t>
    </dgm:pt>
    <dgm:pt modelId="{B5DE2994-CE54-4C75-9E36-FF5EB7D8BADF}" type="sibTrans" cxnId="{51406BB9-BD1E-4212-B3FA-BE7CA47EEC5D}">
      <dgm:prSet/>
      <dgm:spPr/>
      <dgm:t>
        <a:bodyPr/>
        <a:lstStyle/>
        <a:p>
          <a:endParaRPr lang="ru-RU"/>
        </a:p>
      </dgm:t>
    </dgm:pt>
    <dgm:pt modelId="{DC80E591-8B9E-4D48-8951-91EB41A78F8E}">
      <dgm:prSet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инфекции </a:t>
          </a:r>
          <a:endParaRPr lang="ru-RU" sz="16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5141173-E765-4F3F-93D5-688929DE8458}" type="parTrans" cxnId="{7502F817-6E96-4FBD-B34D-53115AA907A7}">
      <dgm:prSet/>
      <dgm:spPr/>
      <dgm:t>
        <a:bodyPr/>
        <a:lstStyle/>
        <a:p>
          <a:endParaRPr lang="ru-RU"/>
        </a:p>
      </dgm:t>
    </dgm:pt>
    <dgm:pt modelId="{C82170B7-D84C-4190-ACD0-078A71275249}" type="sibTrans" cxnId="{7502F817-6E96-4FBD-B34D-53115AA907A7}">
      <dgm:prSet/>
      <dgm:spPr/>
      <dgm:t>
        <a:bodyPr/>
        <a:lstStyle/>
        <a:p>
          <a:endParaRPr lang="ru-RU"/>
        </a:p>
      </dgm:t>
    </dgm:pt>
    <dgm:pt modelId="{4AE8E493-561A-4AF2-8E18-038F61D602B6}">
      <dgm:prSet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аллергены;</a:t>
          </a:r>
          <a:endParaRPr lang="ru-RU" sz="16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F4216A-E4A4-43C9-8466-EDE82D3D03D2}" type="parTrans" cxnId="{833352AB-9F05-498C-96B2-0172D1064CD1}">
      <dgm:prSet/>
      <dgm:spPr/>
      <dgm:t>
        <a:bodyPr/>
        <a:lstStyle/>
        <a:p>
          <a:endParaRPr lang="ru-RU"/>
        </a:p>
      </dgm:t>
    </dgm:pt>
    <dgm:pt modelId="{1F29AA35-A67B-4F40-B736-205EF877B9B1}" type="sibTrans" cxnId="{833352AB-9F05-498C-96B2-0172D1064CD1}">
      <dgm:prSet/>
      <dgm:spPr/>
      <dgm:t>
        <a:bodyPr/>
        <a:lstStyle/>
        <a:p>
          <a:endParaRPr lang="ru-RU"/>
        </a:p>
      </dgm:t>
    </dgm:pt>
    <dgm:pt modelId="{DC206D37-90D0-4F20-B25C-22E8144EDE6D}">
      <dgm:prSet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воздействие пыли, газов, химических веществ на слизистую носа</a:t>
          </a:r>
          <a:endParaRPr lang="ru-RU" sz="16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1C41CD5-7413-45A7-8BCE-7399E4E32E7B}" type="parTrans" cxnId="{55B0EBE0-EA56-4E54-8135-16EE05689389}">
      <dgm:prSet/>
      <dgm:spPr/>
      <dgm:t>
        <a:bodyPr/>
        <a:lstStyle/>
        <a:p>
          <a:endParaRPr lang="ru-RU"/>
        </a:p>
      </dgm:t>
    </dgm:pt>
    <dgm:pt modelId="{E6161F8C-0434-4B92-89ED-81FF17530C50}" type="sibTrans" cxnId="{55B0EBE0-EA56-4E54-8135-16EE05689389}">
      <dgm:prSet/>
      <dgm:spPr/>
      <dgm:t>
        <a:bodyPr/>
        <a:lstStyle/>
        <a:p>
          <a:endParaRPr lang="ru-RU"/>
        </a:p>
      </dgm:t>
    </dgm:pt>
    <dgm:pt modelId="{373FA792-B956-4B89-82BC-83208FEB9362}">
      <dgm:prSet custT="1"/>
      <dgm:spPr/>
      <dgm:t>
        <a:bodyPr/>
        <a:lstStyle/>
        <a:p>
          <a:r>
            <a:rPr lang="ru-RU" sz="1600" b="0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сильные запахи от химических веществ или парфюмерии;</a:t>
          </a:r>
          <a: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/>
          </a:r>
          <a:br>
            <a: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</a:br>
          <a:endParaRPr lang="ru-RU" sz="16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8E221B-0088-4ABC-9CA3-36BB742B7D02}" type="parTrans" cxnId="{28360A11-6F10-4F7B-B3E9-D4704CAC621B}">
      <dgm:prSet/>
      <dgm:spPr/>
      <dgm:t>
        <a:bodyPr/>
        <a:lstStyle/>
        <a:p>
          <a:endParaRPr lang="ru-RU"/>
        </a:p>
      </dgm:t>
    </dgm:pt>
    <dgm:pt modelId="{AA842A28-1C1E-4814-BF80-F8A6F1332E58}" type="sibTrans" cxnId="{28360A11-6F10-4F7B-B3E9-D4704CAC621B}">
      <dgm:prSet/>
      <dgm:spPr/>
      <dgm:t>
        <a:bodyPr/>
        <a:lstStyle/>
        <a:p>
          <a:endParaRPr lang="ru-RU"/>
        </a:p>
      </dgm:t>
    </dgm:pt>
    <dgm:pt modelId="{6C391446-97B0-48F6-8616-DBAAAD40B85E}" type="pres">
      <dgm:prSet presAssocID="{160B45D8-1880-457E-B7B5-50ED3E78A776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84E9DE7C-B39B-4414-B4A9-1D04F3C3025B}" type="pres">
      <dgm:prSet presAssocID="{77C2A4C3-CBB0-4419-BDF5-4325D1048D5D}" presName="firstNode" presStyleLbl="node1" presStyleIdx="0" presStyleCnt="9" custScaleX="229925" custScaleY="127613" custLinFactNeighborX="-91" custLinFactNeighborY="-31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82536-9215-48E3-A1C5-BBD09A8C9F65}" type="pres">
      <dgm:prSet presAssocID="{0E4428DA-5F62-41A8-BF6D-2F0C9B3E9A53}" presName="sibTrans" presStyleLbl="sibTrans2D1" presStyleIdx="0" presStyleCnt="8"/>
      <dgm:spPr/>
      <dgm:t>
        <a:bodyPr/>
        <a:lstStyle/>
        <a:p>
          <a:endParaRPr lang="ru-RU"/>
        </a:p>
      </dgm:t>
    </dgm:pt>
    <dgm:pt modelId="{F131C33C-0F94-479B-987E-1A8FBB8CAFB9}" type="pres">
      <dgm:prSet presAssocID="{4AE8E493-561A-4AF2-8E18-038F61D602B6}" presName="middleNode" presStyleCnt="0"/>
      <dgm:spPr/>
    </dgm:pt>
    <dgm:pt modelId="{64A2BA46-9C49-4CD8-95A7-E16F17DAE7DF}" type="pres">
      <dgm:prSet presAssocID="{4AE8E493-561A-4AF2-8E18-038F61D602B6}" presName="padding" presStyleLbl="node1" presStyleIdx="0" presStyleCnt="9"/>
      <dgm:spPr/>
    </dgm:pt>
    <dgm:pt modelId="{904D432E-1601-4498-8D7E-AA49B2A4B848}" type="pres">
      <dgm:prSet presAssocID="{4AE8E493-561A-4AF2-8E18-038F61D602B6}" presName="shape" presStyleLbl="node1" presStyleIdx="1" presStyleCnt="9" custScaleX="296337" custScaleY="151209" custLinFactNeighborX="-40979" custLinFactNeighborY="-6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8FE8C3-80A6-464E-A052-5F5C0E78827E}" type="pres">
      <dgm:prSet presAssocID="{1F29AA35-A67B-4F40-B736-205EF877B9B1}" presName="sibTrans" presStyleLbl="sibTrans2D1" presStyleIdx="1" presStyleCnt="8"/>
      <dgm:spPr/>
      <dgm:t>
        <a:bodyPr/>
        <a:lstStyle/>
        <a:p>
          <a:endParaRPr lang="ru-RU"/>
        </a:p>
      </dgm:t>
    </dgm:pt>
    <dgm:pt modelId="{6FF37107-0922-4FAE-8B59-F697C28AD046}" type="pres">
      <dgm:prSet presAssocID="{DC80E591-8B9E-4D48-8951-91EB41A78F8E}" presName="middleNode" presStyleCnt="0"/>
      <dgm:spPr/>
    </dgm:pt>
    <dgm:pt modelId="{C903DF90-A036-4E89-810E-8C59C94635AD}" type="pres">
      <dgm:prSet presAssocID="{DC80E591-8B9E-4D48-8951-91EB41A78F8E}" presName="padding" presStyleLbl="node1" presStyleIdx="1" presStyleCnt="9"/>
      <dgm:spPr/>
    </dgm:pt>
    <dgm:pt modelId="{B5510F27-5DBE-4302-ADCB-22C2B213926B}" type="pres">
      <dgm:prSet presAssocID="{DC80E591-8B9E-4D48-8951-91EB41A78F8E}" presName="shape" presStyleLbl="node1" presStyleIdx="2" presStyleCnt="9" custScaleX="318703" custScaleY="148882" custLinFactNeighborX="-34190" custLinFactNeighborY="-70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8376A-8F9A-4C6F-910E-F23117A91F70}" type="pres">
      <dgm:prSet presAssocID="{C82170B7-D84C-4190-ACD0-078A71275249}" presName="sibTrans" presStyleLbl="sibTrans2D1" presStyleIdx="2" presStyleCnt="8"/>
      <dgm:spPr/>
      <dgm:t>
        <a:bodyPr/>
        <a:lstStyle/>
        <a:p>
          <a:endParaRPr lang="ru-RU"/>
        </a:p>
      </dgm:t>
    </dgm:pt>
    <dgm:pt modelId="{88E08775-B676-4CB8-845D-B794262C3FF6}" type="pres">
      <dgm:prSet presAssocID="{DECCD6D7-B2F0-49D0-A258-4ED0F199B4AA}" presName="middleNode" presStyleCnt="0"/>
      <dgm:spPr/>
    </dgm:pt>
    <dgm:pt modelId="{05E10B66-6446-4F16-B935-F4A5E7E215F9}" type="pres">
      <dgm:prSet presAssocID="{DECCD6D7-B2F0-49D0-A258-4ED0F199B4AA}" presName="padding" presStyleLbl="node1" presStyleIdx="2" presStyleCnt="9"/>
      <dgm:spPr/>
    </dgm:pt>
    <dgm:pt modelId="{0308C6AC-2388-4447-A5A1-B70F246D6BF2}" type="pres">
      <dgm:prSet presAssocID="{DECCD6D7-B2F0-49D0-A258-4ED0F199B4AA}" presName="shape" presStyleLbl="node1" presStyleIdx="3" presStyleCnt="9" custScaleX="285324" custScaleY="134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F4AEDF-608E-4C71-9FDB-567DAA243B9A}" type="pres">
      <dgm:prSet presAssocID="{8372F4FF-2BAD-45B4-9B8A-02DA1728C0CB}" presName="sibTrans" presStyleLbl="sibTrans2D1" presStyleIdx="3" presStyleCnt="8"/>
      <dgm:spPr/>
      <dgm:t>
        <a:bodyPr/>
        <a:lstStyle/>
        <a:p>
          <a:endParaRPr lang="ru-RU"/>
        </a:p>
      </dgm:t>
    </dgm:pt>
    <dgm:pt modelId="{15640DB8-FB11-493F-B77E-AE8D6F4DFFF6}" type="pres">
      <dgm:prSet presAssocID="{7D71E522-FFF7-4CCF-BAF3-6FF377992045}" presName="middleNode" presStyleCnt="0"/>
      <dgm:spPr/>
    </dgm:pt>
    <dgm:pt modelId="{5B6DF273-44C1-43CD-B1ED-C2B9AF31DA74}" type="pres">
      <dgm:prSet presAssocID="{7D71E522-FFF7-4CCF-BAF3-6FF377992045}" presName="padding" presStyleLbl="node1" presStyleIdx="3" presStyleCnt="9"/>
      <dgm:spPr/>
    </dgm:pt>
    <dgm:pt modelId="{ED872471-DF09-46D1-B61D-08FE8A2B59AE}" type="pres">
      <dgm:prSet presAssocID="{7D71E522-FFF7-4CCF-BAF3-6FF377992045}" presName="shape" presStyleLbl="node1" presStyleIdx="4" presStyleCnt="9" custScaleX="326238" custScaleY="183072" custLinFactNeighborX="-31050" custLinFactNeighborY="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5D2C7-CE9D-43AB-B8BA-4B0B9F76D2B8}" type="pres">
      <dgm:prSet presAssocID="{ABE15106-4AF8-46F3-9A77-A0755541CF83}" presName="sibTrans" presStyleLbl="sibTrans2D1" presStyleIdx="4" presStyleCnt="8"/>
      <dgm:spPr/>
      <dgm:t>
        <a:bodyPr/>
        <a:lstStyle/>
        <a:p>
          <a:endParaRPr lang="ru-RU"/>
        </a:p>
      </dgm:t>
    </dgm:pt>
    <dgm:pt modelId="{0D4B0598-952D-4FC1-8F5A-55414FE3539C}" type="pres">
      <dgm:prSet presAssocID="{DC206D37-90D0-4F20-B25C-22E8144EDE6D}" presName="middleNode" presStyleCnt="0"/>
      <dgm:spPr/>
    </dgm:pt>
    <dgm:pt modelId="{8B0A2A58-1BE6-416B-9539-C520240FC920}" type="pres">
      <dgm:prSet presAssocID="{DC206D37-90D0-4F20-B25C-22E8144EDE6D}" presName="padding" presStyleLbl="node1" presStyleIdx="4" presStyleCnt="9"/>
      <dgm:spPr/>
    </dgm:pt>
    <dgm:pt modelId="{701DFA0B-03AC-437B-85A4-CFF155132FCC}" type="pres">
      <dgm:prSet presAssocID="{DC206D37-90D0-4F20-B25C-22E8144EDE6D}" presName="shape" presStyleLbl="node1" presStyleIdx="5" presStyleCnt="9" custScaleX="324503" custScaleY="183318" custLinFactNeighborX="-26522" custLinFactNeighborY="-45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614D14-FC7B-4B7C-A453-42B3DAB19D80}" type="pres">
      <dgm:prSet presAssocID="{E6161F8C-0434-4B92-89ED-81FF17530C50}" presName="sibTrans" presStyleLbl="sibTrans2D1" presStyleIdx="5" presStyleCnt="8"/>
      <dgm:spPr/>
      <dgm:t>
        <a:bodyPr/>
        <a:lstStyle/>
        <a:p>
          <a:endParaRPr lang="ru-RU"/>
        </a:p>
      </dgm:t>
    </dgm:pt>
    <dgm:pt modelId="{54A7E78C-5EB0-4E0F-8B95-76F2995210E0}" type="pres">
      <dgm:prSet presAssocID="{373FA792-B956-4B89-82BC-83208FEB9362}" presName="middleNode" presStyleCnt="0"/>
      <dgm:spPr/>
    </dgm:pt>
    <dgm:pt modelId="{09ADC5A0-5FF3-45C9-BB64-6D7D0AFB70D5}" type="pres">
      <dgm:prSet presAssocID="{373FA792-B956-4B89-82BC-83208FEB9362}" presName="padding" presStyleLbl="node1" presStyleIdx="5" presStyleCnt="9"/>
      <dgm:spPr/>
    </dgm:pt>
    <dgm:pt modelId="{DA6664DF-1D99-4897-AF07-22FAE40CA4D5}" type="pres">
      <dgm:prSet presAssocID="{373FA792-B956-4B89-82BC-83208FEB9362}" presName="shape" presStyleLbl="node1" presStyleIdx="6" presStyleCnt="9" custScaleX="381158" custScaleY="161471" custLinFactNeighborX="-1647" custLinFactNeighborY="-25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71766A-8485-41A6-825C-E63630C6BC94}" type="pres">
      <dgm:prSet presAssocID="{AA842A28-1C1E-4814-BF80-F8A6F1332E58}" presName="sibTrans" presStyleLbl="sibTrans2D1" presStyleIdx="6" presStyleCnt="8"/>
      <dgm:spPr/>
      <dgm:t>
        <a:bodyPr/>
        <a:lstStyle/>
        <a:p>
          <a:endParaRPr lang="ru-RU"/>
        </a:p>
      </dgm:t>
    </dgm:pt>
    <dgm:pt modelId="{3BFA1A8B-AB3D-4BF0-B0B3-5EAC4788A4D7}" type="pres">
      <dgm:prSet presAssocID="{EF26F60C-67ED-4AE2-BACD-36F7F7117580}" presName="middleNode" presStyleCnt="0"/>
      <dgm:spPr/>
    </dgm:pt>
    <dgm:pt modelId="{4A426053-E23F-4AF4-B81F-4C2C7AC6EEEF}" type="pres">
      <dgm:prSet presAssocID="{EF26F60C-67ED-4AE2-BACD-36F7F7117580}" presName="padding" presStyleLbl="node1" presStyleIdx="6" presStyleCnt="9"/>
      <dgm:spPr/>
    </dgm:pt>
    <dgm:pt modelId="{46A8B6F3-2C97-41C0-8502-76B50CD11CE2}" type="pres">
      <dgm:prSet presAssocID="{EF26F60C-67ED-4AE2-BACD-36F7F7117580}" presName="shape" presStyleLbl="node1" presStyleIdx="7" presStyleCnt="9" custScaleX="343054" custScaleY="158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08A28-D200-4B14-84A3-0318D4C5A404}" type="pres">
      <dgm:prSet presAssocID="{BC4934D1-BD37-455E-A38E-76ED5B96F7A6}" presName="sibTrans" presStyleLbl="sibTrans2D1" presStyleIdx="7" presStyleCnt="8"/>
      <dgm:spPr/>
      <dgm:t>
        <a:bodyPr/>
        <a:lstStyle/>
        <a:p>
          <a:endParaRPr lang="ru-RU"/>
        </a:p>
      </dgm:t>
    </dgm:pt>
    <dgm:pt modelId="{7A803A6B-5C70-43D0-A85C-9C883390BF5C}" type="pres">
      <dgm:prSet presAssocID="{644FAFF1-A932-4BE3-827E-94E22FB77E6C}" presName="lastNode" presStyleLbl="node1" presStyleIdx="8" presStyleCnt="9" custScaleX="242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3D4551-F8F2-482C-B456-B40D74B00655}" type="presOf" srcId="{7D71E522-FFF7-4CCF-BAF3-6FF377992045}" destId="{ED872471-DF09-46D1-B61D-08FE8A2B59AE}" srcOrd="0" destOrd="0" presId="urn:microsoft.com/office/officeart/2005/8/layout/bProcess2"/>
    <dgm:cxn modelId="{55B0EBE0-EA56-4E54-8135-16EE05689389}" srcId="{160B45D8-1880-457E-B7B5-50ED3E78A776}" destId="{DC206D37-90D0-4F20-B25C-22E8144EDE6D}" srcOrd="5" destOrd="0" parTransId="{91C41CD5-7413-45A7-8BCE-7399E4E32E7B}" sibTransId="{E6161F8C-0434-4B92-89ED-81FF17530C50}"/>
    <dgm:cxn modelId="{0129E74B-D270-4438-989E-8D8D6CEF9683}" type="presOf" srcId="{160B45D8-1880-457E-B7B5-50ED3E78A776}" destId="{6C391446-97B0-48F6-8616-DBAAAD40B85E}" srcOrd="0" destOrd="0" presId="urn:microsoft.com/office/officeart/2005/8/layout/bProcess2"/>
    <dgm:cxn modelId="{CBC4F9CF-69C5-4232-97AE-F68DB5D9901A}" srcId="{160B45D8-1880-457E-B7B5-50ED3E78A776}" destId="{77C2A4C3-CBB0-4419-BDF5-4325D1048D5D}" srcOrd="0" destOrd="0" parTransId="{873DB208-C30F-461E-B35E-57B3B48A026F}" sibTransId="{0E4428DA-5F62-41A8-BF6D-2F0C9B3E9A53}"/>
    <dgm:cxn modelId="{3DC74AA1-F89C-4049-952C-AD3ECB344681}" srcId="{160B45D8-1880-457E-B7B5-50ED3E78A776}" destId="{EF26F60C-67ED-4AE2-BACD-36F7F7117580}" srcOrd="7" destOrd="0" parTransId="{E0BD1D9C-A3AB-4548-BB13-1271D5405065}" sibTransId="{BC4934D1-BD37-455E-A38E-76ED5B96F7A6}"/>
    <dgm:cxn modelId="{833352AB-9F05-498C-96B2-0172D1064CD1}" srcId="{160B45D8-1880-457E-B7B5-50ED3E78A776}" destId="{4AE8E493-561A-4AF2-8E18-038F61D602B6}" srcOrd="1" destOrd="0" parTransId="{58F4216A-E4A4-43C9-8466-EDE82D3D03D2}" sibTransId="{1F29AA35-A67B-4F40-B736-205EF877B9B1}"/>
    <dgm:cxn modelId="{234841FA-793C-464B-A9A5-B631DFA569FF}" type="presOf" srcId="{373FA792-B956-4B89-82BC-83208FEB9362}" destId="{DA6664DF-1D99-4897-AF07-22FAE40CA4D5}" srcOrd="0" destOrd="0" presId="urn:microsoft.com/office/officeart/2005/8/layout/bProcess2"/>
    <dgm:cxn modelId="{BF0A2B1F-FFBB-4C75-8FE2-F719E9D3F198}" srcId="{160B45D8-1880-457E-B7B5-50ED3E78A776}" destId="{7D71E522-FFF7-4CCF-BAF3-6FF377992045}" srcOrd="4" destOrd="0" parTransId="{F82CC012-027F-4A9A-922F-4F943DEA35E5}" sibTransId="{ABE15106-4AF8-46F3-9A77-A0755541CF83}"/>
    <dgm:cxn modelId="{D6BE62EE-9025-4414-AED5-027ACFEC9928}" type="presOf" srcId="{DECCD6D7-B2F0-49D0-A258-4ED0F199B4AA}" destId="{0308C6AC-2388-4447-A5A1-B70F246D6BF2}" srcOrd="0" destOrd="0" presId="urn:microsoft.com/office/officeart/2005/8/layout/bProcess2"/>
    <dgm:cxn modelId="{51406BB9-BD1E-4212-B3FA-BE7CA47EEC5D}" srcId="{160B45D8-1880-457E-B7B5-50ED3E78A776}" destId="{644FAFF1-A932-4BE3-827E-94E22FB77E6C}" srcOrd="8" destOrd="0" parTransId="{F663AC7A-AAA0-43A9-8173-54DC677B3C4B}" sibTransId="{B5DE2994-CE54-4C75-9E36-FF5EB7D8BADF}"/>
    <dgm:cxn modelId="{D4168550-336C-4D48-ADEC-4687FE3C95CD}" type="presOf" srcId="{ABE15106-4AF8-46F3-9A77-A0755541CF83}" destId="{EB45D2C7-CE9D-43AB-B8BA-4B0B9F76D2B8}" srcOrd="0" destOrd="0" presId="urn:microsoft.com/office/officeart/2005/8/layout/bProcess2"/>
    <dgm:cxn modelId="{1E22FFD6-B31F-4FAA-B5C8-DD2A1FF7CEC4}" type="presOf" srcId="{0E4428DA-5F62-41A8-BF6D-2F0C9B3E9A53}" destId="{32C82536-9215-48E3-A1C5-BBD09A8C9F65}" srcOrd="0" destOrd="0" presId="urn:microsoft.com/office/officeart/2005/8/layout/bProcess2"/>
    <dgm:cxn modelId="{DC17FDF8-8BBC-4688-B043-B633D4B064E7}" type="presOf" srcId="{C82170B7-D84C-4190-ACD0-078A71275249}" destId="{91C8376A-8F9A-4C6F-910E-F23117A91F70}" srcOrd="0" destOrd="0" presId="urn:microsoft.com/office/officeart/2005/8/layout/bProcess2"/>
    <dgm:cxn modelId="{7502F817-6E96-4FBD-B34D-53115AA907A7}" srcId="{160B45D8-1880-457E-B7B5-50ED3E78A776}" destId="{DC80E591-8B9E-4D48-8951-91EB41A78F8E}" srcOrd="2" destOrd="0" parTransId="{D5141173-E765-4F3F-93D5-688929DE8458}" sibTransId="{C82170B7-D84C-4190-ACD0-078A71275249}"/>
    <dgm:cxn modelId="{D5763FA1-294F-435C-9B09-4404BD5DA55D}" type="presOf" srcId="{4AE8E493-561A-4AF2-8E18-038F61D602B6}" destId="{904D432E-1601-4498-8D7E-AA49B2A4B848}" srcOrd="0" destOrd="0" presId="urn:microsoft.com/office/officeart/2005/8/layout/bProcess2"/>
    <dgm:cxn modelId="{28360A11-6F10-4F7B-B3E9-D4704CAC621B}" srcId="{160B45D8-1880-457E-B7B5-50ED3E78A776}" destId="{373FA792-B956-4B89-82BC-83208FEB9362}" srcOrd="6" destOrd="0" parTransId="{B68E221B-0088-4ABC-9CA3-36BB742B7D02}" sibTransId="{AA842A28-1C1E-4814-BF80-F8A6F1332E58}"/>
    <dgm:cxn modelId="{8B5A4DA4-F638-4484-AD17-9C117722AFD3}" type="presOf" srcId="{E6161F8C-0434-4B92-89ED-81FF17530C50}" destId="{4D614D14-FC7B-4B7C-A453-42B3DAB19D80}" srcOrd="0" destOrd="0" presId="urn:microsoft.com/office/officeart/2005/8/layout/bProcess2"/>
    <dgm:cxn modelId="{3FE773B6-10DC-485F-822F-9CE46E19598A}" type="presOf" srcId="{AA842A28-1C1E-4814-BF80-F8A6F1332E58}" destId="{6B71766A-8485-41A6-825C-E63630C6BC94}" srcOrd="0" destOrd="0" presId="urn:microsoft.com/office/officeart/2005/8/layout/bProcess2"/>
    <dgm:cxn modelId="{6A272E68-E3B6-4B21-8550-6494EB3F5B53}" type="presOf" srcId="{BC4934D1-BD37-455E-A38E-76ED5B96F7A6}" destId="{25408A28-D200-4B14-84A3-0318D4C5A404}" srcOrd="0" destOrd="0" presId="urn:microsoft.com/office/officeart/2005/8/layout/bProcess2"/>
    <dgm:cxn modelId="{9EC33699-C079-4CEF-9322-EBEA9201C224}" type="presOf" srcId="{DC206D37-90D0-4F20-B25C-22E8144EDE6D}" destId="{701DFA0B-03AC-437B-85A4-CFF155132FCC}" srcOrd="0" destOrd="0" presId="urn:microsoft.com/office/officeart/2005/8/layout/bProcess2"/>
    <dgm:cxn modelId="{605607C4-44F3-4044-A8E3-48F41D9B127C}" type="presOf" srcId="{644FAFF1-A932-4BE3-827E-94E22FB77E6C}" destId="{7A803A6B-5C70-43D0-A85C-9C883390BF5C}" srcOrd="0" destOrd="0" presId="urn:microsoft.com/office/officeart/2005/8/layout/bProcess2"/>
    <dgm:cxn modelId="{F3FC5127-F267-4FF2-9952-CE3646092DA7}" type="presOf" srcId="{EF26F60C-67ED-4AE2-BACD-36F7F7117580}" destId="{46A8B6F3-2C97-41C0-8502-76B50CD11CE2}" srcOrd="0" destOrd="0" presId="urn:microsoft.com/office/officeart/2005/8/layout/bProcess2"/>
    <dgm:cxn modelId="{3CF22BE8-EB74-4D6F-97E8-BCADF1BE4C12}" type="presOf" srcId="{1F29AA35-A67B-4F40-B736-205EF877B9B1}" destId="{418FE8C3-80A6-464E-A052-5F5C0E78827E}" srcOrd="0" destOrd="0" presId="urn:microsoft.com/office/officeart/2005/8/layout/bProcess2"/>
    <dgm:cxn modelId="{34F44E4C-F8AC-4D9E-80B2-E9BC53B37D82}" type="presOf" srcId="{8372F4FF-2BAD-45B4-9B8A-02DA1728C0CB}" destId="{95F4AEDF-608E-4C71-9FDB-567DAA243B9A}" srcOrd="0" destOrd="0" presId="urn:microsoft.com/office/officeart/2005/8/layout/bProcess2"/>
    <dgm:cxn modelId="{6344B2A2-EB70-4C37-AC9D-B83401DE6F93}" type="presOf" srcId="{DC80E591-8B9E-4D48-8951-91EB41A78F8E}" destId="{B5510F27-5DBE-4302-ADCB-22C2B213926B}" srcOrd="0" destOrd="0" presId="urn:microsoft.com/office/officeart/2005/8/layout/bProcess2"/>
    <dgm:cxn modelId="{B8597DE8-4530-49DF-A0FE-53019001B3AA}" type="presOf" srcId="{77C2A4C3-CBB0-4419-BDF5-4325D1048D5D}" destId="{84E9DE7C-B39B-4414-B4A9-1D04F3C3025B}" srcOrd="0" destOrd="0" presId="urn:microsoft.com/office/officeart/2005/8/layout/bProcess2"/>
    <dgm:cxn modelId="{9E6C7E0C-C762-439C-88E8-9BE3D1FAABF6}" srcId="{160B45D8-1880-457E-B7B5-50ED3E78A776}" destId="{DECCD6D7-B2F0-49D0-A258-4ED0F199B4AA}" srcOrd="3" destOrd="0" parTransId="{16517CFE-6150-450F-9E66-72A37AFCE8D8}" sibTransId="{8372F4FF-2BAD-45B4-9B8A-02DA1728C0CB}"/>
    <dgm:cxn modelId="{CEDA053B-EA02-48CC-AC6D-361A9F1E8F09}" type="presParOf" srcId="{6C391446-97B0-48F6-8616-DBAAAD40B85E}" destId="{84E9DE7C-B39B-4414-B4A9-1D04F3C3025B}" srcOrd="0" destOrd="0" presId="urn:microsoft.com/office/officeart/2005/8/layout/bProcess2"/>
    <dgm:cxn modelId="{FC18A9F8-DCA5-4724-80A3-61B4AAFBA8EF}" type="presParOf" srcId="{6C391446-97B0-48F6-8616-DBAAAD40B85E}" destId="{32C82536-9215-48E3-A1C5-BBD09A8C9F65}" srcOrd="1" destOrd="0" presId="urn:microsoft.com/office/officeart/2005/8/layout/bProcess2"/>
    <dgm:cxn modelId="{EC6D91EE-8825-465F-9346-5C1CA51975EE}" type="presParOf" srcId="{6C391446-97B0-48F6-8616-DBAAAD40B85E}" destId="{F131C33C-0F94-479B-987E-1A8FBB8CAFB9}" srcOrd="2" destOrd="0" presId="urn:microsoft.com/office/officeart/2005/8/layout/bProcess2"/>
    <dgm:cxn modelId="{47060B7A-68E6-40EE-A219-F26FA027753F}" type="presParOf" srcId="{F131C33C-0F94-479B-987E-1A8FBB8CAFB9}" destId="{64A2BA46-9C49-4CD8-95A7-E16F17DAE7DF}" srcOrd="0" destOrd="0" presId="urn:microsoft.com/office/officeart/2005/8/layout/bProcess2"/>
    <dgm:cxn modelId="{5DE30B47-3FA2-4A2E-A564-86F368EA3025}" type="presParOf" srcId="{F131C33C-0F94-479B-987E-1A8FBB8CAFB9}" destId="{904D432E-1601-4498-8D7E-AA49B2A4B848}" srcOrd="1" destOrd="0" presId="urn:microsoft.com/office/officeart/2005/8/layout/bProcess2"/>
    <dgm:cxn modelId="{0A2AC01C-2C0E-43A9-B665-DBAD1854781B}" type="presParOf" srcId="{6C391446-97B0-48F6-8616-DBAAAD40B85E}" destId="{418FE8C3-80A6-464E-A052-5F5C0E78827E}" srcOrd="3" destOrd="0" presId="urn:microsoft.com/office/officeart/2005/8/layout/bProcess2"/>
    <dgm:cxn modelId="{772C4200-110D-4F58-A0F3-747433C41BDE}" type="presParOf" srcId="{6C391446-97B0-48F6-8616-DBAAAD40B85E}" destId="{6FF37107-0922-4FAE-8B59-F697C28AD046}" srcOrd="4" destOrd="0" presId="urn:microsoft.com/office/officeart/2005/8/layout/bProcess2"/>
    <dgm:cxn modelId="{A5EDB708-9B54-4E20-A7A7-7CB00CFDB00A}" type="presParOf" srcId="{6FF37107-0922-4FAE-8B59-F697C28AD046}" destId="{C903DF90-A036-4E89-810E-8C59C94635AD}" srcOrd="0" destOrd="0" presId="urn:microsoft.com/office/officeart/2005/8/layout/bProcess2"/>
    <dgm:cxn modelId="{DAEE1D0A-762E-45BD-BC2D-F0B27C627C9C}" type="presParOf" srcId="{6FF37107-0922-4FAE-8B59-F697C28AD046}" destId="{B5510F27-5DBE-4302-ADCB-22C2B213926B}" srcOrd="1" destOrd="0" presId="urn:microsoft.com/office/officeart/2005/8/layout/bProcess2"/>
    <dgm:cxn modelId="{FBCE1F37-2F03-421D-8B94-96F95E0E293E}" type="presParOf" srcId="{6C391446-97B0-48F6-8616-DBAAAD40B85E}" destId="{91C8376A-8F9A-4C6F-910E-F23117A91F70}" srcOrd="5" destOrd="0" presId="urn:microsoft.com/office/officeart/2005/8/layout/bProcess2"/>
    <dgm:cxn modelId="{0801CD07-5445-4CE4-905C-F529695BCE2B}" type="presParOf" srcId="{6C391446-97B0-48F6-8616-DBAAAD40B85E}" destId="{88E08775-B676-4CB8-845D-B794262C3FF6}" srcOrd="6" destOrd="0" presId="urn:microsoft.com/office/officeart/2005/8/layout/bProcess2"/>
    <dgm:cxn modelId="{350C5273-8F7D-44D0-AF8E-2E754B0AC2E4}" type="presParOf" srcId="{88E08775-B676-4CB8-845D-B794262C3FF6}" destId="{05E10B66-6446-4F16-B935-F4A5E7E215F9}" srcOrd="0" destOrd="0" presId="urn:microsoft.com/office/officeart/2005/8/layout/bProcess2"/>
    <dgm:cxn modelId="{7E881DB3-1164-4058-B07D-EB83E9FC0D19}" type="presParOf" srcId="{88E08775-B676-4CB8-845D-B794262C3FF6}" destId="{0308C6AC-2388-4447-A5A1-B70F246D6BF2}" srcOrd="1" destOrd="0" presId="urn:microsoft.com/office/officeart/2005/8/layout/bProcess2"/>
    <dgm:cxn modelId="{53E003F5-C020-47FC-9BC4-62A918DEC34D}" type="presParOf" srcId="{6C391446-97B0-48F6-8616-DBAAAD40B85E}" destId="{95F4AEDF-608E-4C71-9FDB-567DAA243B9A}" srcOrd="7" destOrd="0" presId="urn:microsoft.com/office/officeart/2005/8/layout/bProcess2"/>
    <dgm:cxn modelId="{64775EDF-F676-49E4-9B3A-738E0630B37A}" type="presParOf" srcId="{6C391446-97B0-48F6-8616-DBAAAD40B85E}" destId="{15640DB8-FB11-493F-B77E-AE8D6F4DFFF6}" srcOrd="8" destOrd="0" presId="urn:microsoft.com/office/officeart/2005/8/layout/bProcess2"/>
    <dgm:cxn modelId="{4F98241E-2778-4481-B036-F6C3ACA884CB}" type="presParOf" srcId="{15640DB8-FB11-493F-B77E-AE8D6F4DFFF6}" destId="{5B6DF273-44C1-43CD-B1ED-C2B9AF31DA74}" srcOrd="0" destOrd="0" presId="urn:microsoft.com/office/officeart/2005/8/layout/bProcess2"/>
    <dgm:cxn modelId="{79868735-347F-49B7-AA24-C3A3946BA393}" type="presParOf" srcId="{15640DB8-FB11-493F-B77E-AE8D6F4DFFF6}" destId="{ED872471-DF09-46D1-B61D-08FE8A2B59AE}" srcOrd="1" destOrd="0" presId="urn:microsoft.com/office/officeart/2005/8/layout/bProcess2"/>
    <dgm:cxn modelId="{C8502AC4-8EBE-41FE-8B1B-2874ECD9B0F0}" type="presParOf" srcId="{6C391446-97B0-48F6-8616-DBAAAD40B85E}" destId="{EB45D2C7-CE9D-43AB-B8BA-4B0B9F76D2B8}" srcOrd="9" destOrd="0" presId="urn:microsoft.com/office/officeart/2005/8/layout/bProcess2"/>
    <dgm:cxn modelId="{215B349E-2785-4CB2-B7B1-C13F51DE5704}" type="presParOf" srcId="{6C391446-97B0-48F6-8616-DBAAAD40B85E}" destId="{0D4B0598-952D-4FC1-8F5A-55414FE3539C}" srcOrd="10" destOrd="0" presId="urn:microsoft.com/office/officeart/2005/8/layout/bProcess2"/>
    <dgm:cxn modelId="{48C121E2-4044-4054-BD22-DA0FDA8D9782}" type="presParOf" srcId="{0D4B0598-952D-4FC1-8F5A-55414FE3539C}" destId="{8B0A2A58-1BE6-416B-9539-C520240FC920}" srcOrd="0" destOrd="0" presId="urn:microsoft.com/office/officeart/2005/8/layout/bProcess2"/>
    <dgm:cxn modelId="{8057E2C6-EB68-45C4-885B-4E35C01AC807}" type="presParOf" srcId="{0D4B0598-952D-4FC1-8F5A-55414FE3539C}" destId="{701DFA0B-03AC-437B-85A4-CFF155132FCC}" srcOrd="1" destOrd="0" presId="urn:microsoft.com/office/officeart/2005/8/layout/bProcess2"/>
    <dgm:cxn modelId="{188C754A-52B9-4525-BF93-E6A831E64B90}" type="presParOf" srcId="{6C391446-97B0-48F6-8616-DBAAAD40B85E}" destId="{4D614D14-FC7B-4B7C-A453-42B3DAB19D80}" srcOrd="11" destOrd="0" presId="urn:microsoft.com/office/officeart/2005/8/layout/bProcess2"/>
    <dgm:cxn modelId="{790C9D9F-13BE-4694-A279-6311F624F5A4}" type="presParOf" srcId="{6C391446-97B0-48F6-8616-DBAAAD40B85E}" destId="{54A7E78C-5EB0-4E0F-8B95-76F2995210E0}" srcOrd="12" destOrd="0" presId="urn:microsoft.com/office/officeart/2005/8/layout/bProcess2"/>
    <dgm:cxn modelId="{BA66B965-BCE3-4698-A12F-C07D5A3865B9}" type="presParOf" srcId="{54A7E78C-5EB0-4E0F-8B95-76F2995210E0}" destId="{09ADC5A0-5FF3-45C9-BB64-6D7D0AFB70D5}" srcOrd="0" destOrd="0" presId="urn:microsoft.com/office/officeart/2005/8/layout/bProcess2"/>
    <dgm:cxn modelId="{59B26027-F1FC-42F9-BE4D-1CE1DDAA4B20}" type="presParOf" srcId="{54A7E78C-5EB0-4E0F-8B95-76F2995210E0}" destId="{DA6664DF-1D99-4897-AF07-22FAE40CA4D5}" srcOrd="1" destOrd="0" presId="urn:microsoft.com/office/officeart/2005/8/layout/bProcess2"/>
    <dgm:cxn modelId="{8D73F27D-B68B-4DA7-AB24-95BF82D80B97}" type="presParOf" srcId="{6C391446-97B0-48F6-8616-DBAAAD40B85E}" destId="{6B71766A-8485-41A6-825C-E63630C6BC94}" srcOrd="13" destOrd="0" presId="urn:microsoft.com/office/officeart/2005/8/layout/bProcess2"/>
    <dgm:cxn modelId="{25ECADAD-7A16-4BAD-8820-635167D77470}" type="presParOf" srcId="{6C391446-97B0-48F6-8616-DBAAAD40B85E}" destId="{3BFA1A8B-AB3D-4BF0-B0B3-5EAC4788A4D7}" srcOrd="14" destOrd="0" presId="urn:microsoft.com/office/officeart/2005/8/layout/bProcess2"/>
    <dgm:cxn modelId="{2EF1BE2A-699B-4BE0-B451-932394646376}" type="presParOf" srcId="{3BFA1A8B-AB3D-4BF0-B0B3-5EAC4788A4D7}" destId="{4A426053-E23F-4AF4-B81F-4C2C7AC6EEEF}" srcOrd="0" destOrd="0" presId="urn:microsoft.com/office/officeart/2005/8/layout/bProcess2"/>
    <dgm:cxn modelId="{D61DDC19-8CC7-4C4A-A6F2-70C3AEC0CDD0}" type="presParOf" srcId="{3BFA1A8B-AB3D-4BF0-B0B3-5EAC4788A4D7}" destId="{46A8B6F3-2C97-41C0-8502-76B50CD11CE2}" srcOrd="1" destOrd="0" presId="urn:microsoft.com/office/officeart/2005/8/layout/bProcess2"/>
    <dgm:cxn modelId="{42411706-A8C3-4DB2-AB9D-BD91DF19C40C}" type="presParOf" srcId="{6C391446-97B0-48F6-8616-DBAAAD40B85E}" destId="{25408A28-D200-4B14-84A3-0318D4C5A404}" srcOrd="15" destOrd="0" presId="urn:microsoft.com/office/officeart/2005/8/layout/bProcess2"/>
    <dgm:cxn modelId="{61946885-AB12-4A72-A052-F171CEF9DDFC}" type="presParOf" srcId="{6C391446-97B0-48F6-8616-DBAAAD40B85E}" destId="{7A803A6B-5C70-43D0-A85C-9C883390BF5C}" srcOrd="16" destOrd="0" presId="urn:microsoft.com/office/officeart/2005/8/layout/b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3245-4C4F-46A2-B6D2-8F396C6E1A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3D10A-91B7-4D4E-AD37-AD02BD350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fs00.infourok.ru/images/doc/213/242251/hello_html_3bef4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57225" y="1071546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Хронический насморк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5643578"/>
            <a:ext cx="207170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Кунакбаева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З. Н</a:t>
            </a:r>
            <a:endParaRPr lang="ru-RU" dirty="0"/>
          </a:p>
        </p:txBody>
      </p:sp>
      <p:pic>
        <p:nvPicPr>
          <p:cNvPr id="21508" name="Picture 4" descr="https://glavvrach.com/wp-content/uploads/2017/10/Loromaks-nasmork-1024x5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71744"/>
            <a:ext cx="5786478" cy="3876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213/242251/hello_html_3bef4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5000628" y="928670"/>
            <a:ext cx="3643338" cy="2143140"/>
          </a:xfrm>
          <a:prstGeom prst="cloudCallout">
            <a:avLst>
              <a:gd name="adj1" fmla="val 2148"/>
              <a:gd name="adj2" fmla="val 81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Хронический насморк –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43504" y="4000504"/>
            <a:ext cx="364333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длительно протекающий воспалительный процесс в полости носа.</a:t>
            </a:r>
          </a:p>
        </p:txBody>
      </p:sp>
      <p:pic>
        <p:nvPicPr>
          <p:cNvPr id="19458" name="Picture 2" descr="http://deti-indigo74.ru/Upload/rhinit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857232"/>
            <a:ext cx="4429156" cy="55007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13/242251/hello_html_3bef4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8501122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Симптомы заболевания: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Повышенная секреция слизистых желез.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Зуд и легкое «пощипывание» в носу.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Приступы чихания.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Образование густой вязкой слизи.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Заложенность носа.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Головная боль.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Расстройство сна.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Нарушение обоняния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хронический насмор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071942"/>
            <a:ext cx="2714644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13/242251/hello_html_3bef4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357166"/>
            <a:ext cx="60722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Причины заболевания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1397000"/>
          <a:ext cx="8286808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13/242251/hello_html_3bef4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s://nosgid.ru/wp-content/uploads/2017/05/hron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14290"/>
            <a:ext cx="6929486" cy="5143489"/>
          </a:xfrm>
          <a:prstGeom prst="rect">
            <a:avLst/>
          </a:prstGeom>
          <a:noFill/>
        </p:spPr>
      </p:pic>
      <p:pic>
        <p:nvPicPr>
          <p:cNvPr id="7172" name="Picture 4" descr="https://gadget-house.ru/home/srv64668/htdocs/wp-content/uploads/2017/08/imgonline-com-ua-dexifWunOiPiuCEIl-1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876"/>
            <a:ext cx="8072462" cy="303846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13/242251/hello_html_3bef4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285728"/>
            <a:ext cx="485778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постоянный насморк —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это не просто неприятное заболевание.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Хронический ринит оказывает негативное влияние на весь организм. В числе его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последствий могут быть: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иммунитета и повышение вероятности появления других заболеваний;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ухудшение сна из-за заложенности носа;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снижение или полное отсутствие обоняния.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s://i.ytimg.com/vi/tlztyPtjBgc/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357298"/>
            <a:ext cx="3214678" cy="47148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13/242251/hello_html_3bef4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357166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форм хронического насморка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286248" y="1214422"/>
            <a:ext cx="48463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857364"/>
            <a:ext cx="507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Гипертрофический ринит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357686" y="2357430"/>
            <a:ext cx="48463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3000372"/>
            <a:ext cx="4844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Атрофический насморк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286248" y="3571876"/>
            <a:ext cx="48463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4000504"/>
            <a:ext cx="5143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Аллергический насморк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286248" y="4500570"/>
            <a:ext cx="48463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28860" y="4786322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Вазомоторный насморк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286248" y="5357826"/>
            <a:ext cx="48463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857892"/>
            <a:ext cx="557216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Простой катаральный насморк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ds03.infourok.ru/uploads/ex/10ca/00009981-8f869cde/img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571744"/>
            <a:ext cx="1798617" cy="1138245"/>
          </a:xfrm>
          <a:prstGeom prst="rect">
            <a:avLst/>
          </a:prstGeom>
          <a:noFill/>
        </p:spPr>
      </p:pic>
      <p:pic>
        <p:nvPicPr>
          <p:cNvPr id="3076" name="Picture 4" descr="https://ds03.infourok.ru/uploads/ex/10ca/00009981-8f869cde/img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142984"/>
            <a:ext cx="1857388" cy="1423997"/>
          </a:xfrm>
          <a:prstGeom prst="rect">
            <a:avLst/>
          </a:prstGeom>
          <a:noFill/>
        </p:spPr>
      </p:pic>
      <p:pic>
        <p:nvPicPr>
          <p:cNvPr id="3078" name="Picture 6" descr="http://vseogajmorite.ru/wp-content/uploads/2015/06/simptom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3714752"/>
            <a:ext cx="1703377" cy="1000132"/>
          </a:xfrm>
          <a:prstGeom prst="rect">
            <a:avLst/>
          </a:prstGeom>
          <a:noFill/>
        </p:spPr>
      </p:pic>
      <p:pic>
        <p:nvPicPr>
          <p:cNvPr id="3080" name="Picture 8" descr="https://ds03.infourok.ru/uploads/ex/10ca/00009981-8f869cde/img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4714885"/>
            <a:ext cx="1512865" cy="1071569"/>
          </a:xfrm>
          <a:prstGeom prst="rect">
            <a:avLst/>
          </a:prstGeom>
          <a:noFill/>
        </p:spPr>
      </p:pic>
      <p:pic>
        <p:nvPicPr>
          <p:cNvPr id="3082" name="Picture 10" descr="https://ds03.infourok.ru/uploads/ex/10ca/00009981-8f869cde/img3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5715016"/>
            <a:ext cx="1584303" cy="99536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13/242251/hello_html_3bef4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285728"/>
            <a:ext cx="4929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Лечение насморка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симптомы хронического насмор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643050"/>
            <a:ext cx="3810000" cy="34194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071546"/>
            <a:ext cx="435771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процедуры, направленные на укрепление иммунитета и стимулирование собственных защитных сил организма;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процедуры, очищающие носоглотку;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приём медикаментов, препятствующих дальнейшему распространению инфекции.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13/242251/hello_html_3bef44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fs00.infourok.ru/images/doc/193/220540/img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928670"/>
            <a:ext cx="5929354" cy="54292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196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2017-11-19T06:35:04Z</dcterms:created>
  <dcterms:modified xsi:type="dcterms:W3CDTF">2019-12-11T12:46:15Z</dcterms:modified>
</cp:coreProperties>
</file>