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31259" y="2492896"/>
            <a:ext cx="8281498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</a:t>
            </a:r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кого и для чего </a:t>
            </a:r>
          </a:p>
          <a:p>
            <a:pPr algn="ctr"/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мы учимся?"</a:t>
            </a:r>
            <a:endParaRPr lang="ru-RU" sz="6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096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9552" y="404664"/>
            <a:ext cx="82809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Наука </a:t>
            </a:r>
            <a:r>
              <a:rPr lang="ru-RU" sz="3600" b="1" dirty="0">
                <a:latin typeface="Arial" panose="020B0604020202020204" pitchFamily="34" charset="0"/>
                <a:cs typeface="Arial" panose="020B0604020202020204" pitchFamily="34" charset="0"/>
              </a:rPr>
              <a:t>– лучшая казна: не украдут, не сгорит, не сгниет, не пропадет – всегда при </a:t>
            </a:r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себе.</a:t>
            </a:r>
          </a:p>
          <a:p>
            <a:pPr algn="r">
              <a:lnSpc>
                <a:spcPct val="150000"/>
              </a:lnSpc>
            </a:pPr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(Аварская </a:t>
            </a:r>
            <a:r>
              <a:rPr lang="ru-RU" sz="3600" b="1" dirty="0">
                <a:latin typeface="Arial" panose="020B0604020202020204" pitchFamily="34" charset="0"/>
                <a:cs typeface="Arial" panose="020B0604020202020204" pitchFamily="34" charset="0"/>
              </a:rPr>
              <a:t>пословица)</a:t>
            </a:r>
            <a:endParaRPr lang="ru-RU" sz="36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4077072"/>
            <a:ext cx="8208912" cy="24826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Учёный </a:t>
            </a:r>
            <a:r>
              <a:rPr lang="ru-RU" sz="3600" b="1" dirty="0">
                <a:latin typeface="Arial" panose="020B0604020202020204" pitchFamily="34" charset="0"/>
                <a:cs typeface="Arial" panose="020B0604020202020204" pitchFamily="34" charset="0"/>
              </a:rPr>
              <a:t>водит, </a:t>
            </a:r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неучёный </a:t>
            </a:r>
            <a:r>
              <a:rPr lang="ru-RU" sz="3600" b="1" dirty="0">
                <a:latin typeface="Arial" panose="020B0604020202020204" pitchFamily="34" charset="0"/>
                <a:cs typeface="Arial" panose="020B0604020202020204" pitchFamily="34" charset="0"/>
              </a:rPr>
              <a:t>следом </a:t>
            </a:r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ходит.</a:t>
            </a:r>
          </a:p>
          <a:p>
            <a:pPr algn="r">
              <a:lnSpc>
                <a:spcPct val="150000"/>
              </a:lnSpc>
            </a:pPr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(Русская </a:t>
            </a:r>
            <a:r>
              <a:rPr lang="ru-RU" sz="3600" b="1" dirty="0">
                <a:latin typeface="Arial" panose="020B0604020202020204" pitchFamily="34" charset="0"/>
                <a:cs typeface="Arial" panose="020B0604020202020204" pitchFamily="34" charset="0"/>
              </a:rPr>
              <a:t>пословица)</a:t>
            </a:r>
            <a:endParaRPr lang="ru-RU" sz="36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5935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5" y="183239"/>
            <a:ext cx="4219712" cy="507420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01684" y="5373216"/>
            <a:ext cx="612789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Александр Сергеевич </a:t>
            </a:r>
          </a:p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Пушкин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1357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859" y="157769"/>
            <a:ext cx="4097549" cy="521544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49227" y="5445101"/>
            <a:ext cx="583281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Михаил  Васильевич </a:t>
            </a:r>
          </a:p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ломоносов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8327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8132" y="476672"/>
            <a:ext cx="5715000" cy="46863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829505" y="5694033"/>
            <a:ext cx="167225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Пётр </a:t>
            </a:r>
            <a:r>
              <a:rPr lang="en-US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7489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9552" y="620688"/>
            <a:ext cx="5852160" cy="438912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84092" y="5373216"/>
            <a:ext cx="656308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Александр Васильевич </a:t>
            </a:r>
          </a:p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суворов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0127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3821" y="188640"/>
            <a:ext cx="3443634" cy="49430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1157114" y="5373216"/>
            <a:ext cx="701704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Владимир Владимирович</a:t>
            </a:r>
          </a:p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Путин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8176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692696"/>
            <a:ext cx="8424936" cy="4006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07950">
              <a:lnSpc>
                <a:spcPct val="250000"/>
              </a:lnSpc>
              <a:spcAft>
                <a:spcPts val="800"/>
              </a:spcAft>
            </a:pPr>
            <a:r>
              <a:rPr lang="ru-RU" sz="3600" b="1" dirty="0" smtClean="0">
                <a:solidFill>
                  <a:srgbClr val="7030A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Сегодня я узнал (-а), что…</a:t>
            </a:r>
            <a:br>
              <a:rPr lang="ru-RU" sz="3600" b="1" dirty="0" smtClean="0">
                <a:solidFill>
                  <a:srgbClr val="7030A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Сегодня я научился (-</a:t>
            </a:r>
            <a:r>
              <a:rPr lang="ru-RU" sz="3600" b="1" dirty="0" err="1" smtClean="0">
                <a:solidFill>
                  <a:srgbClr val="7030A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лась</a:t>
            </a:r>
            <a:r>
              <a:rPr lang="ru-RU" sz="3600" b="1" dirty="0" smtClean="0">
                <a:solidFill>
                  <a:srgbClr val="7030A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) …</a:t>
            </a:r>
            <a:br>
              <a:rPr lang="ru-RU" sz="3600" b="1" dirty="0" smtClean="0">
                <a:solidFill>
                  <a:srgbClr val="7030A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Мне понравилось …</a:t>
            </a:r>
            <a:endParaRPr lang="ru-RU" sz="2800" b="1" dirty="0">
              <a:solidFill>
                <a:srgbClr val="7030A0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733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69</Words>
  <Application>Microsoft Office PowerPoint</Application>
  <PresentationFormat>Экран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5</cp:revision>
  <dcterms:created xsi:type="dcterms:W3CDTF">2015-03-11T14:40:01Z</dcterms:created>
  <dcterms:modified xsi:type="dcterms:W3CDTF">2015-03-11T16:27:15Z</dcterms:modified>
</cp:coreProperties>
</file>