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C9E251-6053-42DB-87CF-7F5A7F0FFB6F}" type="datetimeFigureOut">
              <a:rPr lang="ru-RU" smtClean="0"/>
              <a:pPr/>
              <a:t>04.09.2015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38287E-DDFF-45A9-8589-BB28F1E8DC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Классное собрание «Я – пятиклассник»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8 класс\Рабочий стол\Фото 1 сентября 2015\DSCF59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071546"/>
            <a:ext cx="7500990" cy="5625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1115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Чувства, которые я испытываю в школе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910776"/>
          <a:ext cx="6500858" cy="5947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719"/>
                <a:gridCol w="3792186"/>
                <a:gridCol w="2166953"/>
              </a:tblGrid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Чувства, которые я испытываю в школе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 класс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Спокойствие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83%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Усталость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Скуку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Радость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Уверенность в себе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Беспокойство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Неудовлетворённость собой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Раздражение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Сомнение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Обиду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Чувство унижения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Страх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Тревогу за будущее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Благодарность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33%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Симпатию к учителям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Желание приходить сюда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Зденек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Матейчек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Переходный </a:t>
            </a:r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 – это как будто гусеница становится куколкой, а потом из этой </a:t>
            </a:r>
            <a:r>
              <a:rPr lang="ru-RU" sz="4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окукленной</a:t>
            </a:r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гусеницы вылетает прекрасный и совершенный мотылек.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 ВНИМАНИЕ!!!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8 класс\Рабочий стол\Фото 1 сентября 2015\DSCF5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17943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РаДУГА</a:t>
            </a:r>
            <a:r>
              <a:rPr lang="ru-RU" b="1" dirty="0" smtClean="0">
                <a:solidFill>
                  <a:srgbClr val="FF0000"/>
                </a:solidFill>
              </a:rPr>
              <a:t> ЧУВСТВ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Арка 4"/>
          <p:cNvSpPr/>
          <p:nvPr/>
        </p:nvSpPr>
        <p:spPr>
          <a:xfrm>
            <a:off x="2000232" y="1214422"/>
            <a:ext cx="5500726" cy="3571900"/>
          </a:xfrm>
          <a:prstGeom prst="blockArc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>
            <a:off x="2000232" y="2071678"/>
            <a:ext cx="5500726" cy="3571900"/>
          </a:xfrm>
          <a:prstGeom prst="blockArc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1928794" y="2928934"/>
            <a:ext cx="5500726" cy="3571900"/>
          </a:xfrm>
          <a:prstGeom prst="blockArc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1928794" y="3857628"/>
            <a:ext cx="5500726" cy="3571900"/>
          </a:xfrm>
          <a:prstGeom prst="blockArc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«Радуга чувств»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Красный – радость, восторг, оттого, что ваш ребёнок учится в данном классе, школе.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00B050"/>
                </a:solidFill>
              </a:rPr>
              <a:t>Зелёный – спокойствие за будущее моего ребёнка.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Синий – тревога, озабоченность, растерянность.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/>
              <a:t>Чёрный – страх, ожидание беды, беспокойство.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501122" cy="5500725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b="1" i="1" dirty="0">
                <a:solidFill>
                  <a:srgbClr val="FF0000"/>
                </a:solidFill>
              </a:rPr>
              <a:t>Ваш ребёнок – пятиклассник </a:t>
            </a:r>
            <a:r>
              <a:rPr lang="ru-RU" b="1" i="1" dirty="0" smtClean="0">
                <a:solidFill>
                  <a:srgbClr val="FF0000"/>
                </a:solidFill>
              </a:rPr>
              <a:t>или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Трудности </a:t>
            </a:r>
            <a:r>
              <a:rPr lang="ru-RU" b="1" i="1" dirty="0">
                <a:solidFill>
                  <a:srgbClr val="FF0000"/>
                </a:solidFill>
              </a:rPr>
              <a:t>адаптации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пятиклассников </a:t>
            </a:r>
            <a:r>
              <a:rPr lang="ru-RU" b="1" i="1" dirty="0">
                <a:solidFill>
                  <a:srgbClr val="FF0000"/>
                </a:solidFill>
              </a:rPr>
              <a:t>в школе»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Кто такой этот пятиклассник?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Успешность адаптации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6072206"/>
          </a:xfrm>
        </p:spPr>
        <p:txBody>
          <a:bodyPr>
            <a:normAutofit fontScale="92500" lnSpcReduction="20000"/>
          </a:bodyPr>
          <a:lstStyle/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осознавать требования учителя и соответствовать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  устанавливать межличностные отношения с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педагогами.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принимать и соблюдать правила жизни класса и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школы.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общения и достойного поведения с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одноклассниками</a:t>
            </a: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уверенного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поведения.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Навыки совместной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самостоятельного решения конфликтов мирным путем;</a:t>
            </a: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2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самоподдержки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>
              <a:lnSpc>
                <a:spcPct val="120000"/>
              </a:lnSpc>
              <a:spcBef>
                <a:spcPts val="0"/>
              </a:spcBef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адекватной оценки собственных возможностей и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способностей.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Точка зрения </a:t>
            </a:r>
            <a:r>
              <a:rPr lang="ru-RU" b="1" dirty="0">
                <a:solidFill>
                  <a:srgbClr val="FF0000"/>
                </a:solidFill>
              </a:rPr>
              <a:t>родителей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</a:p>
          <a:p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Точка </a:t>
            </a:r>
            <a:r>
              <a:rPr lang="ru-RU" b="1" dirty="0">
                <a:solidFill>
                  <a:srgbClr val="FF0000"/>
                </a:solidFill>
              </a:rPr>
              <a:t>зрения детей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разных учителей, их надо запомнить, привыкнуть к требованиям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Непривычное расписание уроков (новый режим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кабинетов, можно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потеряться.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Новый классный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Меняется расписание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уроков.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Тяжелые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портфели.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большой объем домашнего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Позднее приходят со школы, остается меньше свободного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всегда все понятно, требуются дополнительные разъяснения.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Открытое </a:t>
            </a:r>
            <a:r>
              <a:rPr lang="ru-RU" b="1" i="1" dirty="0">
                <a:solidFill>
                  <a:srgbClr val="FF0000"/>
                </a:solidFill>
              </a:rPr>
              <a:t>письмо </a:t>
            </a:r>
            <a:r>
              <a:rPr lang="ru-RU" b="1" i="1" dirty="0" smtClean="0">
                <a:solidFill>
                  <a:srgbClr val="FF0000"/>
                </a:solidFill>
              </a:rPr>
              <a:t>родителям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857892"/>
          </a:xfrm>
        </p:spPr>
        <p:txBody>
          <a:bodyPr>
            <a:normAutofit fontScale="47500" lnSpcReduction="20000"/>
          </a:bodyPr>
          <a:lstStyle/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Дорогие _________________________________________________________________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я и учусь в 5 классе. 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Прежде всего, хочу сообщить, что я 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сравнивать с учёбой в 4 классе, то сейчас 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Иногда я __________________________________________________________________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интересный для меня предмет 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ещё я ____________________________________________________________________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кроме этого я хочу рассказать  о 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Самым трудным для меня в 5 классе 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всего я хочу _______________________________________________________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большинстве случаев настроение у меня 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Ещё хочу сказать, что учителя, которые ведут уроки в 5 классе 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наш классный руководитель _______________________________________________.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Хочу признаться, что у меня совсем нет времени на 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вот то, что заинтересовало меня, так это 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5 классе меня удивило __________________________________________________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я с гордостью могу сказать, что теперь умею 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Жаль, но меня торопят _____________________________________________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Крепко ______________________________________________.</a:t>
            </a:r>
          </a:p>
          <a:p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35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_________________Имя</a:t>
            </a:r>
            <a:r>
              <a:rPr lang="ru-RU" sz="3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__________________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282</Words>
  <Application>Microsoft Office PowerPoint</Application>
  <PresentationFormat>Экран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Классное собрание «Я – пятиклассник»</vt:lpstr>
      <vt:lpstr>РаДУГА ЧУВСТВ</vt:lpstr>
      <vt:lpstr>«Радуга чувств» </vt:lpstr>
      <vt:lpstr>  «Ваш ребёнок – пятиклассник или   Трудности адаптации   пятиклассников в школе» </vt:lpstr>
      <vt:lpstr>Кто такой этот пятиклассник? </vt:lpstr>
      <vt:lpstr>Успешность адаптации </vt:lpstr>
      <vt:lpstr>Точка зрения родителей</vt:lpstr>
      <vt:lpstr>Точка зрения детей</vt:lpstr>
      <vt:lpstr>Открытое письмо родителям </vt:lpstr>
      <vt:lpstr>Чувства, которые я испытываю в школе</vt:lpstr>
      <vt:lpstr>Зденек Матейчек </vt:lpstr>
      <vt:lpstr>СПАСИБО ЗА  ВНИМАНИЕ!!!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Классное собрание «Я – пятиклассник»</dc:title>
  <dc:creator>8 класс</dc:creator>
  <cp:lastModifiedBy>8 класс</cp:lastModifiedBy>
  <cp:revision>5</cp:revision>
  <dcterms:created xsi:type="dcterms:W3CDTF">2015-09-03T10:19:35Z</dcterms:created>
  <dcterms:modified xsi:type="dcterms:W3CDTF">2015-09-03T23:27:56Z</dcterms:modified>
</cp:coreProperties>
</file>