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3" r:id="rId5"/>
    <p:sldId id="264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780F8-B104-44F1-BD81-A7F226FB2E5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583FC-12DD-451A-AFE5-2A6F4828FD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4638"/>
            <a:ext cx="8363272" cy="646673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Космическое пространство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19" y="1600200"/>
            <a:ext cx="7455161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dirty="0" smtClean="0"/>
              <a:t>Метеоритный дождь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8" y="1600200"/>
            <a:ext cx="7832923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Планета МАРС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601" y="1600200"/>
            <a:ext cx="6432798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Черная дыра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58" y="1600200"/>
            <a:ext cx="7338884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Невесомость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00" y="1600200"/>
            <a:ext cx="7300199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4638"/>
            <a:ext cx="8435280" cy="58515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16" y="548680"/>
            <a:ext cx="8229599" cy="58515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Космическое пространство</vt:lpstr>
      <vt:lpstr>Метеоритный дождь</vt:lpstr>
      <vt:lpstr>Планета МАРС</vt:lpstr>
      <vt:lpstr>Черная дыра</vt:lpstr>
      <vt:lpstr>Невесомость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Космическое путешествие</dc:title>
  <dc:creator>Zhenek</dc:creator>
  <cp:lastModifiedBy>Мой</cp:lastModifiedBy>
  <cp:revision>9</cp:revision>
  <dcterms:created xsi:type="dcterms:W3CDTF">2014-12-15T17:18:50Z</dcterms:created>
  <dcterms:modified xsi:type="dcterms:W3CDTF">2019-12-10T22:24:39Z</dcterms:modified>
</cp:coreProperties>
</file>