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4" r:id="rId9"/>
    <p:sldId id="267" r:id="rId10"/>
    <p:sldId id="263" r:id="rId11"/>
    <p:sldId id="268" r:id="rId12"/>
    <p:sldId id="262" r:id="rId13"/>
    <p:sldId id="269" r:id="rId14"/>
    <p:sldId id="265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21455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b="1" dirty="0" err="1" smtClean="0">
                <a:solidFill>
                  <a:srgbClr val="0070C0"/>
                </a:solidFill>
              </a:rPr>
              <a:t>Квест</a:t>
            </a:r>
            <a:r>
              <a:rPr lang="ru-RU" b="1" dirty="0" smtClean="0">
                <a:solidFill>
                  <a:srgbClr val="0070C0"/>
                </a:solidFill>
              </a:rPr>
              <a:t>–игра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 «Путешествие с колобком»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000232" y="428604"/>
            <a:ext cx="48577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tx2"/>
                </a:solidFill>
              </a:rPr>
              <a:t>Муниципальное автономное детское образовательное учреждение детский сад № 12 города Тюмени</a:t>
            </a:r>
            <a:endParaRPr lang="ru-RU" sz="1600" dirty="0">
              <a:solidFill>
                <a:schemeClr val="tx2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28860" y="6072206"/>
            <a:ext cx="4429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Воспитатель: Степанова Елена Васильевна</a:t>
            </a:r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K:\математика мастер-класс\мастер-класс\колобок\481693_origin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85728"/>
            <a:ext cx="6438578" cy="62776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K:\математика мастер-класс\мастер-класс\колобок\pjVItlxy2nA — копия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06" y="357166"/>
            <a:ext cx="1713624" cy="6169047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K:\математика мастер-класс\мастер-класс\колобок\kolobok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2561" y="428604"/>
            <a:ext cx="8209802" cy="61436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K:\математика мастер-класс\мастер-класс\колобок\pjVItlxy2nA — копия (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68" y="214290"/>
            <a:ext cx="2109233" cy="627540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K:\математика мастер-класс\мастер-класс\колобок\pjVItlxy2n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71472" y="428604"/>
            <a:ext cx="8072494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err="1" smtClean="0"/>
              <a:t>Квест</a:t>
            </a:r>
            <a:r>
              <a:rPr lang="ru-RU" sz="2400" dirty="0" smtClean="0"/>
              <a:t>- это игра, в которой задействуется одновременно и интеллект участников, их физические способности, воображение и творчество. Здесь необходимо проявить и смекалку, и наблюдательность, и находчивость, и сообразительность, эта тренировка памяти и внимания, это развитие аналитических способностей и коммуникативных качеств. Участники учатся договариваться друг с другом, распределять обязанности, действовать вместе, переживать друг за друга, помогать, что способствует сплочению и детского коллектива. </a:t>
            </a:r>
          </a:p>
          <a:p>
            <a:r>
              <a:rPr lang="ru-RU" sz="2400" dirty="0" err="1" smtClean="0"/>
              <a:t>Квест-игры</a:t>
            </a:r>
            <a:r>
              <a:rPr lang="ru-RU" sz="2400" dirty="0" smtClean="0"/>
              <a:t> одно из интересных средств, направленных на самовоспитание и саморазвитие ребёнка как личности творческой, физически здоровой, с активной познавательной позицией. Что и является основным требованием ФГОС ДО.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6" name="Picture 4" descr="Картинки по запросу смайлик гиф спасибо за внимание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1357298"/>
            <a:ext cx="4286250" cy="3619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	Цель: </a:t>
            </a:r>
            <a:endParaRPr lang="ru-RU" dirty="0" smtClean="0"/>
          </a:p>
          <a:p>
            <a:r>
              <a:rPr lang="ru-RU" dirty="0" smtClean="0"/>
              <a:t>Способствовать повышению интереса педагогов к поиску интересных методов и технологий в работе с детьми по формированию элементарных математических  представлений. Повысить уровень профессионализма воспитателей.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Во время </a:t>
            </a:r>
            <a:r>
              <a:rPr lang="ru-RU" dirty="0" err="1" smtClean="0"/>
              <a:t>квест-игры</a:t>
            </a:r>
            <a:r>
              <a:rPr lang="ru-RU" dirty="0" smtClean="0"/>
              <a:t>, незаметно для себя, дошкольники считают, складывают, вычитают, более того — решают разного рода логические задачи.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В ходе </a:t>
            </a:r>
            <a:r>
              <a:rPr lang="ru-RU" dirty="0" err="1" smtClean="0"/>
              <a:t>квеста</a:t>
            </a:r>
            <a:r>
              <a:rPr lang="ru-RU" dirty="0" smtClean="0"/>
              <a:t> у детей происходит развитие по всем образовательным областям и реализуются разные виды деятельности:</a:t>
            </a:r>
          </a:p>
          <a:p>
            <a:pPr lvl="0"/>
            <a:r>
              <a:rPr lang="ru-RU" dirty="0" smtClean="0"/>
              <a:t>Игровая </a:t>
            </a:r>
          </a:p>
          <a:p>
            <a:pPr lvl="0"/>
            <a:r>
              <a:rPr lang="ru-RU" dirty="0" smtClean="0"/>
              <a:t>Коммуникативная</a:t>
            </a:r>
          </a:p>
          <a:p>
            <a:pPr lvl="0"/>
            <a:r>
              <a:rPr lang="ru-RU" dirty="0" smtClean="0"/>
              <a:t>Познавательно-исследовательская</a:t>
            </a:r>
          </a:p>
          <a:p>
            <a:pPr lvl="0"/>
            <a:r>
              <a:rPr lang="ru-RU" dirty="0" smtClean="0"/>
              <a:t>Двигательная</a:t>
            </a:r>
          </a:p>
          <a:p>
            <a:pPr lvl="0"/>
            <a:r>
              <a:rPr lang="ru-RU" dirty="0" smtClean="0"/>
              <a:t>Изобразительная</a:t>
            </a:r>
          </a:p>
          <a:p>
            <a:pPr lvl="0"/>
            <a:r>
              <a:rPr lang="ru-RU" dirty="0" smtClean="0"/>
              <a:t>Музыкальная</a:t>
            </a:r>
          </a:p>
          <a:p>
            <a:pPr lvl="0"/>
            <a:r>
              <a:rPr lang="ru-RU" dirty="0" smtClean="0"/>
              <a:t>Восприятие художественной литературы и фольклора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K:\математика мастер-класс\мастер-класс\колобок\1543a9b94d7c61a106d13d64af11dc5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r="2174" b="3829"/>
          <a:stretch>
            <a:fillRect/>
          </a:stretch>
        </p:blipFill>
        <p:spPr bwMode="auto">
          <a:xfrm>
            <a:off x="1571604" y="357166"/>
            <a:ext cx="6133434" cy="62015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K:\математика мастер-класс\мастер-класс\колобок\geroi_skazki_kolobok_kartinki_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38250" y="328613"/>
            <a:ext cx="6667500" cy="62007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K:\математика мастер-класс\мастер-класс\колобок\pjVItlxy2n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285728"/>
            <a:ext cx="2675046" cy="648496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K:\математика мастер-класс\мастер-класс\колобок\images.jf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7799" y="1142984"/>
            <a:ext cx="7910097" cy="46434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K:\математика мастер-класс\мастер-класс\колобок\pjVItlxy2nA —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285728"/>
            <a:ext cx="2071702" cy="634734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176</Words>
  <PresentationFormat>Экран (4:3)</PresentationFormat>
  <Paragraphs>16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 Квест–игра  «Путешествие с колобком»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 – класс по ФЭМП Квест–игра «Путешествие с колобком» </dc:title>
  <dc:creator>E&amp;E</dc:creator>
  <cp:lastModifiedBy>Пользователь Windows</cp:lastModifiedBy>
  <cp:revision>7</cp:revision>
  <dcterms:created xsi:type="dcterms:W3CDTF">2019-11-11T14:52:10Z</dcterms:created>
  <dcterms:modified xsi:type="dcterms:W3CDTF">2019-11-13T16:22:40Z</dcterms:modified>
</cp:coreProperties>
</file>