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  <p:sldMasterId id="2147483756" r:id="rId2"/>
    <p:sldMasterId id="2147483768" r:id="rId3"/>
  </p:sldMasterIdLst>
  <p:sldIdLst>
    <p:sldId id="256" r:id="rId4"/>
    <p:sldId id="257" r:id="rId5"/>
    <p:sldId id="258" r:id="rId6"/>
    <p:sldId id="271" r:id="rId7"/>
    <p:sldId id="259" r:id="rId8"/>
    <p:sldId id="260" r:id="rId9"/>
    <p:sldId id="261" r:id="rId10"/>
    <p:sldId id="273" r:id="rId11"/>
    <p:sldId id="275" r:id="rId12"/>
    <p:sldId id="276" r:id="rId13"/>
    <p:sldId id="277" r:id="rId14"/>
    <p:sldId id="262" r:id="rId15"/>
    <p:sldId id="263" r:id="rId16"/>
    <p:sldId id="264" r:id="rId17"/>
    <p:sldId id="265" r:id="rId18"/>
    <p:sldId id="266" r:id="rId19"/>
    <p:sldId id="267" r:id="rId20"/>
    <p:sldId id="27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7EE0A-CB32-4537-BA70-C73451E6A35B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0FD452B-24FB-4920-86CB-6D0B532647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7EE0A-CB32-4537-BA70-C73451E6A35B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D452B-24FB-4920-86CB-6D0B532647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7EE0A-CB32-4537-BA70-C73451E6A35B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D452B-24FB-4920-86CB-6D0B532647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4819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4820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34821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34822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4823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4824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4825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4826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4827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4828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4829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4830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4831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4832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4833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4834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5A473CA-4695-47B5-929D-2566A18035D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483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483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4214038427"/>
      </p:ext>
    </p:extLst>
  </p:cSld>
  <p:clrMapOvr>
    <a:masterClrMapping/>
  </p:clrMapOvr>
  <p:transition>
    <p:randomBar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BD4EFDD-CF14-4149-A27F-8FC273A3C30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053053"/>
      </p:ext>
    </p:extLst>
  </p:cSld>
  <p:clrMapOvr>
    <a:masterClrMapping/>
  </p:clrMapOvr>
  <p:transition>
    <p:randomBar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2FC0724-773C-43F7-9043-71724D52E22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223935"/>
      </p:ext>
    </p:extLst>
  </p:cSld>
  <p:clrMapOvr>
    <a:masterClrMapping/>
  </p:clrMapOvr>
  <p:transition>
    <p:randomBar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B527C4E-7FD4-4DE9-8A1F-F5C85926F72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688171"/>
      </p:ext>
    </p:extLst>
  </p:cSld>
  <p:clrMapOvr>
    <a:masterClrMapping/>
  </p:clrMapOvr>
  <p:transition>
    <p:randomBar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7955D4B-AC97-42AB-B374-6E661CF1A23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587550"/>
      </p:ext>
    </p:extLst>
  </p:cSld>
  <p:clrMapOvr>
    <a:masterClrMapping/>
  </p:clrMapOvr>
  <p:transition>
    <p:randomBar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F89314-44C5-46F9-AC2E-B4B7FB281E1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392616"/>
      </p:ext>
    </p:extLst>
  </p:cSld>
  <p:clrMapOvr>
    <a:masterClrMapping/>
  </p:clrMapOvr>
  <p:transition>
    <p:randomBar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E083865-E2E6-4AA8-B65F-C6DD1CA1955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95955"/>
      </p:ext>
    </p:extLst>
  </p:cSld>
  <p:clrMapOvr>
    <a:masterClrMapping/>
  </p:clrMapOvr>
  <p:transition>
    <p:randomBar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AA217E3-AF41-4B32-A595-382127D8DE8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547690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7EE0A-CB32-4537-BA70-C73451E6A35B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0FD452B-24FB-4920-86CB-6D0B532647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802CDF4-424C-403F-B6E3-00A2C361249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515310"/>
      </p:ext>
    </p:extLst>
  </p:cSld>
  <p:clrMapOvr>
    <a:masterClrMapping/>
  </p:clrMapOvr>
  <p:transition>
    <p:randomBar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7842E20-6D76-420F-BAD6-41EDB4629CB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872280"/>
      </p:ext>
    </p:extLst>
  </p:cSld>
  <p:clrMapOvr>
    <a:masterClrMapping/>
  </p:clrMapOvr>
  <p:transition>
    <p:randomBar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6CB75D7-AAF3-46D1-9BEF-EEC404783A1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569664"/>
      </p:ext>
    </p:extLst>
  </p:cSld>
  <p:clrMapOvr>
    <a:masterClrMapping/>
  </p:clrMapOvr>
  <p:transition>
    <p:randomBar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4819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4820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34821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34822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4823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4824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4825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4826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4827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4828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4829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4830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34831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34832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4833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4834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5A473CA-4695-47B5-929D-2566A18035D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483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483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957489744"/>
      </p:ext>
    </p:extLst>
  </p:cSld>
  <p:clrMapOvr>
    <a:masterClrMapping/>
  </p:clrMapOvr>
  <p:transition>
    <p:randomBar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BD4EFDD-CF14-4149-A27F-8FC273A3C30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696671"/>
      </p:ext>
    </p:extLst>
  </p:cSld>
  <p:clrMapOvr>
    <a:masterClrMapping/>
  </p:clrMapOvr>
  <p:transition>
    <p:randomBar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2FC0724-773C-43F7-9043-71724D52E22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990591"/>
      </p:ext>
    </p:extLst>
  </p:cSld>
  <p:clrMapOvr>
    <a:masterClrMapping/>
  </p:clrMapOvr>
  <p:transition>
    <p:randomBar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B527C4E-7FD4-4DE9-8A1F-F5C85926F72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81671"/>
      </p:ext>
    </p:extLst>
  </p:cSld>
  <p:clrMapOvr>
    <a:masterClrMapping/>
  </p:clrMapOvr>
  <p:transition>
    <p:randomBar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7955D4B-AC97-42AB-B374-6E661CF1A23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860571"/>
      </p:ext>
    </p:extLst>
  </p:cSld>
  <p:clrMapOvr>
    <a:masterClrMapping/>
  </p:clrMapOvr>
  <p:transition>
    <p:randomBar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F89314-44C5-46F9-AC2E-B4B7FB281E1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256702"/>
      </p:ext>
    </p:extLst>
  </p:cSld>
  <p:clrMapOvr>
    <a:masterClrMapping/>
  </p:clrMapOvr>
  <p:transition>
    <p:randomBar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E083865-E2E6-4AA8-B65F-C6DD1CA1955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736071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7EE0A-CB32-4537-BA70-C73451E6A35B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D452B-24FB-4920-86CB-6D0B532647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AA217E3-AF41-4B32-A595-382127D8DE8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878590"/>
      </p:ext>
    </p:extLst>
  </p:cSld>
  <p:clrMapOvr>
    <a:masterClrMapping/>
  </p:clrMapOvr>
  <p:transition>
    <p:randomBar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802CDF4-424C-403F-B6E3-00A2C361249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851883"/>
      </p:ext>
    </p:extLst>
  </p:cSld>
  <p:clrMapOvr>
    <a:masterClrMapping/>
  </p:clrMapOvr>
  <p:transition>
    <p:randomBar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7842E20-6D76-420F-BAD6-41EDB4629CB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572588"/>
      </p:ext>
    </p:extLst>
  </p:cSld>
  <p:clrMapOvr>
    <a:masterClrMapping/>
  </p:clrMapOvr>
  <p:transition>
    <p:randomBar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6CB75D7-AAF3-46D1-9BEF-EEC404783A1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971048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7EE0A-CB32-4537-BA70-C73451E6A35B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D452B-24FB-4920-86CB-6D0B532647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7EE0A-CB32-4537-BA70-C73451E6A35B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0FD452B-24FB-4920-86CB-6D0B532647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7EE0A-CB32-4537-BA70-C73451E6A35B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D452B-24FB-4920-86CB-6D0B532647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7EE0A-CB32-4537-BA70-C73451E6A35B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D452B-24FB-4920-86CB-6D0B532647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7EE0A-CB32-4537-BA70-C73451E6A35B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D452B-24FB-4920-86CB-6D0B532647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7EE0A-CB32-4537-BA70-C73451E6A35B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D452B-24FB-4920-86CB-6D0B532647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F17EE0A-CB32-4537-BA70-C73451E6A35B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0FD452B-24FB-4920-86CB-6D0B532647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25A8DD4-4468-4BA2-A0BB-962C2FBF5CD8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33796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33797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3798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3799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CC3300"/>
                </a:solidFill>
              </a:endParaRPr>
            </a:p>
          </p:txBody>
        </p:sp>
        <p:sp>
          <p:nvSpPr>
            <p:cNvPr id="33800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CC3300"/>
                </a:solidFill>
              </a:endParaRPr>
            </a:p>
          </p:txBody>
        </p:sp>
        <p:sp>
          <p:nvSpPr>
            <p:cNvPr id="33801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BA313"/>
                </a:solidFill>
              </a:endParaRPr>
            </a:p>
          </p:txBody>
        </p:sp>
        <p:sp>
          <p:nvSpPr>
            <p:cNvPr id="33802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CC3300"/>
                </a:solidFill>
              </a:endParaRPr>
            </a:p>
          </p:txBody>
        </p:sp>
        <p:sp>
          <p:nvSpPr>
            <p:cNvPr id="33803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3804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BA313"/>
                </a:solidFill>
              </a:endParaRPr>
            </a:p>
          </p:txBody>
        </p:sp>
        <p:sp>
          <p:nvSpPr>
            <p:cNvPr id="33805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BA313"/>
                </a:solidFill>
              </a:endParaRPr>
            </a:p>
          </p:txBody>
        </p:sp>
      </p:grpSp>
      <p:sp>
        <p:nvSpPr>
          <p:cNvPr id="33806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380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380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181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>
    <p:randomBar/>
  </p:transition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25A8DD4-4468-4BA2-A0BB-962C2FBF5CD8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33796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33797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3798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3799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CC3300"/>
                </a:solidFill>
              </a:endParaRPr>
            </a:p>
          </p:txBody>
        </p:sp>
        <p:sp>
          <p:nvSpPr>
            <p:cNvPr id="33800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CC3300"/>
                </a:solidFill>
              </a:endParaRPr>
            </a:p>
          </p:txBody>
        </p:sp>
        <p:sp>
          <p:nvSpPr>
            <p:cNvPr id="33801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BA313"/>
                </a:solidFill>
              </a:endParaRPr>
            </a:p>
          </p:txBody>
        </p:sp>
        <p:sp>
          <p:nvSpPr>
            <p:cNvPr id="33802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CC3300"/>
                </a:solidFill>
              </a:endParaRPr>
            </a:p>
          </p:txBody>
        </p:sp>
        <p:sp>
          <p:nvSpPr>
            <p:cNvPr id="33803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3804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BA313"/>
                </a:solidFill>
              </a:endParaRPr>
            </a:p>
          </p:txBody>
        </p:sp>
        <p:sp>
          <p:nvSpPr>
            <p:cNvPr id="33805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BA313"/>
                </a:solidFill>
              </a:endParaRPr>
            </a:p>
          </p:txBody>
        </p:sp>
      </p:grpSp>
      <p:sp>
        <p:nvSpPr>
          <p:cNvPr id="33806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380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380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376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>
    <p:randomBar/>
  </p:transition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5;&#1088;&#1086;&#1076;&#1091;&#1082;&#1090;&#1080;&#1074;&#1085;.%20&#1076;&#1077;&#1103;&#1090;\&#1044;&#1055;&#1048;\&#1076;&#1099;&#1084;&#1082;&#1072;\&#1044;&#1099;&#1084;&#1082;.&#1080;&#1075;&#1088;&#1091;&#1096;&#1082;&#1072;\&#1044;&#1099;&#1084;&#1082;&#1086;&#1074;.&#1073;&#1072;&#1088;&#1099;&#1085;&#1103;\barynya.mid" TargetMode="Externa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5;&#1088;&#1086;&#1076;&#1091;&#1082;&#1090;&#1080;&#1074;&#1085;.%20&#1076;&#1077;&#1103;&#1090;\&#1044;&#1055;&#1048;\&#1076;&#1099;&#1084;&#1082;&#1072;\&#1044;&#1099;&#1084;&#1082;.&#1080;&#1075;&#1088;&#1091;&#1096;&#1082;&#1072;\&#1044;&#1099;&#1084;&#1082;&#1086;&#1074;.&#1073;&#1072;&#1088;&#1099;&#1085;&#1103;\barynya.mid" TargetMode="External"/><Relationship Id="rId5" Type="http://schemas.openxmlformats.org/officeDocument/2006/relationships/image" Target="../media/image49.png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467544" y="332656"/>
            <a:ext cx="5904656" cy="252028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 rtl="0"/>
            <a:r>
              <a:rPr lang="ru-RU" sz="4000" b="1" i="1" kern="10" spc="-400" dirty="0" smtClean="0">
                <a:ln w="25400">
                  <a:solidFill>
                    <a:srgbClr val="800080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/>
                <a:latin typeface="Arial"/>
                <a:cs typeface="Arial"/>
              </a:rPr>
              <a:t>ДЫМКОВСКАЯ   БАРЫНЯ</a:t>
            </a:r>
            <a:endParaRPr lang="ru-RU" sz="4000" b="1" i="1" kern="10" spc="-400" dirty="0">
              <a:ln w="25400">
                <a:solidFill>
                  <a:srgbClr val="800080"/>
                </a:solidFill>
                <a:round/>
                <a:headEnd/>
                <a:tailEnd/>
              </a:ln>
              <a:solidFill>
                <a:srgbClr val="FF00FF"/>
              </a:solidFill>
              <a:effectLst/>
              <a:latin typeface="Arial"/>
              <a:cs typeface="Arial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51" r="3452"/>
          <a:stretch>
            <a:fillRect/>
          </a:stretch>
        </p:blipFill>
        <p:spPr bwMode="auto">
          <a:xfrm>
            <a:off x="6366197" y="1124744"/>
            <a:ext cx="2777803" cy="5427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619672" y="3140968"/>
            <a:ext cx="4878288" cy="193899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 сказку недосказанную где-то,</a:t>
            </a:r>
            <a:br>
              <a:rPr lang="ru-RU" sz="2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Держу в ладонях отзвук старины,</a:t>
            </a:r>
            <a:br>
              <a:rPr lang="ru-RU" sz="2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слышу я у сердца рядом где-то,</a:t>
            </a:r>
            <a:br>
              <a:rPr lang="ru-RU" sz="2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Открылась дверь к игрушке и любви.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barynya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04448" y="6613525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 numSld="999">
                <p:cTn id="25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1026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Барыни, няни и доярки отличаются друг от друга не только прической, но и од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485309"/>
            <a:ext cx="2304256" cy="4029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kids.moy.su/_si/0/3419829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458000"/>
            <a:ext cx="2808312" cy="3878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kids.moy.su/_si/0/6988124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7762" y="476672"/>
            <a:ext cx="2560364" cy="3859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89" y="4797152"/>
            <a:ext cx="89332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Няня Водоноска  Барыня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08139893"/>
      </p:ext>
    </p:extLst>
  </p:cSld>
  <p:clrMapOvr>
    <a:masterClrMapping/>
  </p:clrMapOvr>
  <p:transition>
    <p:randomBa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dymka.teploruk.ru/i/resize/?c=nvBahiAqBdhuAel8bBC2bc5ycDel8btCguuChdpCshb3hsfay3pfddpigdssorhdrhhdhrop_d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491880" cy="467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afisha.cheb.ru/pics/big/13562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908720"/>
            <a:ext cx="3597253" cy="449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pro-prikoly.club/wp-content/uploads/2019/06/dymkovskaya_igrushka_kartinki_13_1805031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8042" y="2846872"/>
            <a:ext cx="3985958" cy="3985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7596073"/>
      </p:ext>
    </p:extLst>
  </p:cSld>
  <p:clrMapOvr>
    <a:masterClrMapping/>
  </p:clrMapOvr>
  <p:transition>
    <p:randomBar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4" name="Picture 2" descr="IMG_423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3444875" cy="2447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5475" name="Picture 3" descr="IMG_423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2276872"/>
            <a:ext cx="3373438" cy="2600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5476" name="Picture 4" descr="IMG_423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3933056"/>
            <a:ext cx="3098800" cy="27638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923929" y="476672"/>
            <a:ext cx="4896544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Вылепим кокошник в форме полумесяца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3284984"/>
            <a:ext cx="2448272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Присоединим к голове фигурки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87824" y="5445224"/>
            <a:ext cx="2592287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Загладим места соединения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5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5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5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5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05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2" descr="IMG_423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3667125" cy="22050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6499" name="Picture 3" descr="IMG_423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1844824"/>
            <a:ext cx="3311525" cy="28241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6500" name="Picture 4" descr="IMG_424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3789040"/>
            <a:ext cx="3159125" cy="2854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6501" name="Picture 5" descr="IMG_424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179782"/>
            <a:ext cx="2952328" cy="24445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4139952" y="404664"/>
            <a:ext cx="4464496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форме полумесяца вылепим пелерину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300192" y="2276872"/>
            <a:ext cx="2232248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Присоединим пелерину к фигурке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19872" y="5157192"/>
            <a:ext cx="2088232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Загладим места соединения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6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64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64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6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06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065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065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06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2" name="Picture 2" descr="IMG_424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3505200" cy="22558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7523" name="Picture 3" descr="IMG_424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1988840"/>
            <a:ext cx="3424238" cy="22558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7524" name="Picture 4" descr="IMG_424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4293096"/>
            <a:ext cx="3424238" cy="2378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4211960" y="476672"/>
            <a:ext cx="2691442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Скатаем жгутик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7" y="2852936"/>
            <a:ext cx="2664296" cy="9541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Согнём жгутик пополам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19872" y="5085184"/>
            <a:ext cx="2016224" cy="9541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Заплетём «косичку»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7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7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07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IMG_424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3424238" cy="2378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 descr="IMG_424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2276872"/>
            <a:ext cx="3424238" cy="2327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3" descr="IMG_425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4077072"/>
            <a:ext cx="3505200" cy="2581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4932040" y="1124744"/>
            <a:ext cx="3456384" cy="9541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Свернём из косички «калач»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99592" y="5157192"/>
            <a:ext cx="4176464" cy="9541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Присоединим «калач» к голове фигурки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70" name="Picture 2" descr="IMG_425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2615273" cy="20951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9571" name="Picture 3" descr="IMG_424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404664"/>
            <a:ext cx="2768413" cy="18237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4" descr="IMG_424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260648"/>
            <a:ext cx="2905809" cy="20180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9572" name="Picture 4" descr="IMG_425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708920"/>
            <a:ext cx="3505200" cy="2692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9574" name="Picture 6" descr="IMG_426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2654" y="3645024"/>
            <a:ext cx="2343562" cy="30320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9575" name="Picture 7" descr="IMG_426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077072"/>
            <a:ext cx="2041525" cy="24590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5940152" y="2420888"/>
            <a:ext cx="230425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Формируем «причёску» барыни</a:t>
            </a:r>
            <a:endParaRPr kumimoji="0" lang="ru-RU" sz="28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rial" pitchFamily="34" charset="0"/>
            </a:endParaRP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95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95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9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09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2" descr="IMG_423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4071639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0595" name="Picture 3" descr="IMG_426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2060848"/>
            <a:ext cx="4104063" cy="36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4716016" y="908720"/>
            <a:ext cx="3960440" cy="9541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Вылепим в форме полумесяца фартук 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3645024"/>
            <a:ext cx="3312368" cy="9541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Присоединим фартук к фигурке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995936" y="5805264"/>
            <a:ext cx="48965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Загладим места соединения</a:t>
            </a:r>
            <a:endParaRPr kumimoji="0" lang="ru-RU" sz="28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rial" pitchFamily="34" charset="0"/>
            </a:endParaRP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0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105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105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10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409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6" name="Picture 2" descr="IMG_427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1939925" cy="32813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51" r="3452"/>
          <a:stretch>
            <a:fillRect/>
          </a:stretch>
        </p:blipFill>
        <p:spPr bwMode="auto">
          <a:xfrm>
            <a:off x="6366197" y="1430068"/>
            <a:ext cx="2777803" cy="5427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3667" name="WordArt 3"/>
          <p:cNvSpPr>
            <a:spLocks noChangeArrowheads="1" noChangeShapeType="1" noTextEdit="1"/>
          </p:cNvSpPr>
          <p:nvPr/>
        </p:nvSpPr>
        <p:spPr bwMode="auto">
          <a:xfrm>
            <a:off x="2339752" y="260648"/>
            <a:ext cx="6509395" cy="1584176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 rtl="0"/>
            <a:r>
              <a:rPr lang="ru-RU" sz="4400" b="1" i="1" kern="10" spc="-440" dirty="0" smtClean="0">
                <a:ln w="25400">
                  <a:solidFill>
                    <a:srgbClr val="800080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/>
                <a:latin typeface="Arial"/>
                <a:cs typeface="Arial"/>
              </a:rPr>
              <a:t>СПАСИБО ЗА ВНИМАНИЕ !</a:t>
            </a:r>
            <a:endParaRPr lang="ru-RU" sz="4400" b="1" i="1" kern="10" spc="-440" dirty="0">
              <a:ln w="25400">
                <a:solidFill>
                  <a:srgbClr val="800080"/>
                </a:solidFill>
                <a:round/>
                <a:headEnd/>
                <a:tailEnd/>
              </a:ln>
              <a:solidFill>
                <a:srgbClr val="FF00FF"/>
              </a:solidFill>
              <a:effectLst/>
              <a:latin typeface="Arial"/>
              <a:cs typeface="Arial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9440" y="4123233"/>
            <a:ext cx="4950296" cy="230832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Лепите их! Нужны эти свистульки,</a:t>
            </a:r>
            <a:br>
              <a:rPr lang="ru-RU" sz="2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Их сердце чувством, творчеством звенит,</a:t>
            </a:r>
            <a:br>
              <a:rPr lang="ru-RU" sz="2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Наш вечный друг, народные игрушки,</a:t>
            </a:r>
            <a:br>
              <a:rPr lang="ru-RU" sz="2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Дорогой нужных дел идут в зенит.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barynya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395536" y="630932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36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36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36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2000"/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/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694 -0.00949 C -0.07917 -0.02431 -0.08385 -0.0169 -0.12014 -0.01852 C -0.12969 -0.02246 -0.13073 -0.02292 -0.14184 -0.02061 C -0.15851 -0.01366 -0.16615 -0.0169 -0.18681 -0.01852 C -0.18906 -0.01922 -0.19132 -0.02014 -0.19358 -0.02061 C -0.19965 -0.02176 -0.2059 -0.0213 -0.21181 -0.02292 C -0.21424 -0.02361 -0.21615 -0.02616 -0.21858 -0.02732 C -0.22535 -0.03079 -0.23333 -0.03311 -0.24028 -0.03611 C -0.24566 -0.03843 -0.25156 -0.03843 -0.25694 -0.04074 C -0.28958 -0.05463 -0.27205 -0.04861 -0.28854 -0.05394 C -0.2967 -0.06111 -0.29462 -0.0625 -0.30521 -0.06505 C -0.31979 -0.07778 -0.30278 -0.06459 -0.34028 -0.07176 C -0.34219 -0.07223 -0.3434 -0.075 -0.34514 -0.07616 C -0.35781 -0.08357 -0.36979 -0.08241 -0.38021 -0.0963 C -0.38299 -0.10695 -0.38698 -0.11459 -0.39514 -0.11852 C -0.40833 -0.13519 -0.42049 -0.13727 -0.43681 -0.14514 C -0.44375 -0.15394 -0.44896 -0.1544 -0.45851 -0.15625 C -0.47344 -0.1625 -0.47795 -0.16343 -0.49514 -0.16505 C -0.50469 -0.16713 -0.51406 -0.16991 -0.52361 -0.17176 C -0.52656 -0.17431 -0.52899 -0.17801 -0.53194 -0.18056 C -0.53819 -0.18565 -0.54444 -0.18704 -0.55017 -0.19398 C -0.56319 -0.20973 -0.55503 -0.20533 -0.56528 -0.20949 C -0.57292 -0.21644 -0.56875 -0.21343 -0.58021 -0.21852 C -0.58194 -0.21922 -0.58524 -0.22061 -0.58524 -0.22037 C -0.58976 -0.22454 -0.59358 -0.23125 -0.59861 -0.23403 C -0.60399 -0.23704 -0.60972 -0.2382 -0.61528 -0.24074 C -0.63698 -0.24005 -0.65851 -0.23982 -0.68021 -0.23843 C -0.68472 -0.2382 -0.68941 -0.23658 -0.69358 -0.23403 C -0.69462 -0.23334 -0.69132 -0.23403 -0.69028 -0.23403 " pathEditMode="relative" rAng="0" ptsTypes="ffffffffffffffffffffffffffffA">
                                      <p:cBhvr>
                                        <p:cTn id="1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900" y="-11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15866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113667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4" name="Picture 2" descr="IMG_421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3384375" cy="2576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0355" name="Picture 3" descr="IMG_421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1052736"/>
            <a:ext cx="3616325" cy="2378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0356" name="Picture 4" descr="IMG_422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3645024"/>
            <a:ext cx="3627198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923928" y="332656"/>
            <a:ext cx="4536504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Скатайте между ладонями шар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6093296"/>
            <a:ext cx="5426294" cy="46166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Наденьте шар на указательный палец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0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03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03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0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00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8" name="Picture 2" descr="IMG_422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4449432" cy="3024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1379" name="Picture 3" descr="IMG_422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8458" y="3284984"/>
            <a:ext cx="4694022" cy="3024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5076056" y="908720"/>
            <a:ext cx="3816424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Начинаем расширять углубление, сделанное внутри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3789040"/>
            <a:ext cx="3888432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Сплющиваем пальцами стенки юбки-колокола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1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1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1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13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13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1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78" name="Picture 2" descr="IMG_418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4431832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 descr="IMG_422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2636912"/>
            <a:ext cx="4595420" cy="3240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5292080" y="620688"/>
            <a:ext cx="2973763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Скатаем цилиндр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4653136"/>
            <a:ext cx="3960440" cy="9541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Формируем голову </a:t>
            </a: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туловище фигурки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69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69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6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MG_422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1999" y="2492896"/>
            <a:ext cx="4355324" cy="3672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404" name="Picture 4" descr="IMG_422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4032448" cy="3272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2406" name="Rectangle 6"/>
          <p:cNvSpPr>
            <a:spLocks noChangeArrowheads="1"/>
          </p:cNvSpPr>
          <p:nvPr/>
        </p:nvSpPr>
        <p:spPr bwMode="auto">
          <a:xfrm>
            <a:off x="4355976" y="548680"/>
            <a:ext cx="424847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Соединяем туловище с юбкой-колоколом</a:t>
            </a:r>
            <a:endParaRPr kumimoji="0" lang="ru-RU" sz="28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4365104"/>
            <a:ext cx="3600400" cy="9541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Место соединения заглаживаем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7" name="Picture 3" descr="IMG_422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3687763" cy="2387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428" name="Picture 4" descr="IMG_422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9" y="2073664"/>
            <a:ext cx="3672408" cy="2363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429" name="Picture 5" descr="IMG_423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4221088"/>
            <a:ext cx="3308687" cy="21797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4283969" y="476672"/>
            <a:ext cx="4248472" cy="9541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Для рук фигурки скатаем колбаску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5013176"/>
            <a:ext cx="3960440" cy="9541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Разделим её на две равные части 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34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34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3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3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03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0" name="Picture 2" descr="IMG_423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3424238" cy="24177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4451" name="Picture 3" descr="IMG_423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2060848"/>
            <a:ext cx="3322638" cy="2620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4452" name="Picture 4" descr="IMG_423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3861048"/>
            <a:ext cx="3322638" cy="2743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4211960" y="548680"/>
            <a:ext cx="4104456" cy="9541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Присоединим руки к туловищу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5229200"/>
            <a:ext cx="4759829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Загладим места соединения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4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44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44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4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04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32363" y="1981200"/>
            <a:ext cx="3754437" cy="38862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/>
              <a:t>Из такой фигурки могут получится самые разные куколки. </a:t>
            </a:r>
          </a:p>
        </p:txBody>
      </p:sp>
      <p:pic>
        <p:nvPicPr>
          <p:cNvPr id="21508" name="Picture 4" descr="7037783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548680"/>
            <a:ext cx="3528392" cy="5337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8422193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764704"/>
            <a:ext cx="8229600" cy="648072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1600" dirty="0"/>
              <a:t>Придумаем для каждой куклы красивую причёску из отдельных шариков, валиков или жгутиков. Уложим их на голове в косы, веночки или башни.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4865" y="1556792"/>
            <a:ext cx="6231336" cy="4904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627086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иксел">
  <a:themeElements>
    <a:clrScheme name="Пиксел 10">
      <a:dk1>
        <a:srgbClr val="000000"/>
      </a:dk1>
      <a:lt1>
        <a:srgbClr val="FFFFFF"/>
      </a:lt1>
      <a:dk2>
        <a:srgbClr val="000000"/>
      </a:dk2>
      <a:lt2>
        <a:srgbClr val="FF9900"/>
      </a:lt2>
      <a:accent1>
        <a:srgbClr val="FFCC99"/>
      </a:accent1>
      <a:accent2>
        <a:srgbClr val="FBA313"/>
      </a:accent2>
      <a:accent3>
        <a:srgbClr val="FFFFFF"/>
      </a:accent3>
      <a:accent4>
        <a:srgbClr val="000000"/>
      </a:accent4>
      <a:accent5>
        <a:srgbClr val="FFE2CA"/>
      </a:accent5>
      <a:accent6>
        <a:srgbClr val="E39310"/>
      </a:accent6>
      <a:hlink>
        <a:srgbClr val="CC3300"/>
      </a:hlink>
      <a:folHlink>
        <a:srgbClr val="FCC66E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Пиксел">
  <a:themeElements>
    <a:clrScheme name="Пиксел 10">
      <a:dk1>
        <a:srgbClr val="000000"/>
      </a:dk1>
      <a:lt1>
        <a:srgbClr val="FFFFFF"/>
      </a:lt1>
      <a:dk2>
        <a:srgbClr val="000000"/>
      </a:dk2>
      <a:lt2>
        <a:srgbClr val="FF9900"/>
      </a:lt2>
      <a:accent1>
        <a:srgbClr val="FFCC99"/>
      </a:accent1>
      <a:accent2>
        <a:srgbClr val="FBA313"/>
      </a:accent2>
      <a:accent3>
        <a:srgbClr val="FFFFFF"/>
      </a:accent3>
      <a:accent4>
        <a:srgbClr val="000000"/>
      </a:accent4>
      <a:accent5>
        <a:srgbClr val="FFE2CA"/>
      </a:accent5>
      <a:accent6>
        <a:srgbClr val="E39310"/>
      </a:accent6>
      <a:hlink>
        <a:srgbClr val="CC3300"/>
      </a:hlink>
      <a:folHlink>
        <a:srgbClr val="FCC66E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273</TotalTime>
  <Words>169</Words>
  <Application>Microsoft Office PowerPoint</Application>
  <PresentationFormat>Экран (4:3)</PresentationFormat>
  <Paragraphs>34</Paragraphs>
  <Slides>18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Трек</vt:lpstr>
      <vt:lpstr>Пиксел</vt:lpstr>
      <vt:lpstr>1_Пиксел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User2</cp:lastModifiedBy>
  <cp:revision>33</cp:revision>
  <dcterms:created xsi:type="dcterms:W3CDTF">2015-02-06T20:36:17Z</dcterms:created>
  <dcterms:modified xsi:type="dcterms:W3CDTF">2019-12-11T18:42:58Z</dcterms:modified>
</cp:coreProperties>
</file>