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3" r:id="rId5"/>
    <p:sldId id="258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79561" y="1931830"/>
            <a:ext cx="832792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chemeClr val="accent3"/>
                </a:solidFill>
              </a:rPr>
              <a:t>Развивающие игрушки своими руками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4112" y="360608"/>
            <a:ext cx="561551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развития ребенка – детский сад №29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Красносельского района Санкт-Петербурга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0247" y="2979831"/>
            <a:ext cx="5886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мастер-класс по созданию игрушки-</a:t>
            </a:r>
            <a:r>
              <a:rPr lang="ru-RU" i="1" dirty="0" err="1" smtClean="0"/>
              <a:t>дергунчика</a:t>
            </a:r>
            <a:endParaRPr lang="ru-RU" i="1" dirty="0"/>
          </a:p>
        </p:txBody>
      </p:sp>
      <p:sp>
        <p:nvSpPr>
          <p:cNvPr id="7" name="TextBox 6"/>
          <p:cNvSpPr txBox="1"/>
          <p:nvPr/>
        </p:nvSpPr>
        <p:spPr>
          <a:xfrm>
            <a:off x="8349595" y="4713668"/>
            <a:ext cx="18453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</a:t>
            </a:r>
          </a:p>
          <a:p>
            <a:r>
              <a:rPr lang="ru-RU" dirty="0" smtClean="0"/>
              <a:t>Маркова М.Ф.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964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9865" y="515155"/>
            <a:ext cx="92599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В последнее время развивающие игрушки приобрели особую популярность, это связано с естественным желанием родителей дать игрушку, которая не только бы развлекала его, но и развивала его навыки и способности</a:t>
            </a:r>
            <a:r>
              <a:rPr lang="ru-RU" dirty="0"/>
              <a:t>. Трудно сказать, что доставляет ребенку большее удовольствие, совместное с родителями изготовление самодельных куколок с одеждой, марионеток и персонажей для пальчикового театра, или сама игра с ними. Для каждого возраста игрушки подбираются индивидуально, ведь то, что интересно годовалому ребенку, вряд ли привлечет внимание пятилетки.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1464" y="3099686"/>
            <a:ext cx="4868310" cy="3249597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2897" y="3099686"/>
            <a:ext cx="3554568" cy="3004235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061186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8603" y="545696"/>
            <a:ext cx="845283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Игрушки </a:t>
            </a:r>
            <a:r>
              <a:rPr lang="ru-RU" dirty="0"/>
              <a:t>своими руками можно изготавливать из различных материалов: лоскутков ткани, пряжи, старой </a:t>
            </a:r>
            <a:r>
              <a:rPr lang="ru-RU" dirty="0" smtClean="0"/>
              <a:t>одежды; с </a:t>
            </a:r>
            <a:r>
              <a:rPr lang="ru-RU" dirty="0"/>
              <a:t>использованием разнообразной фурнитуры (липучки, крупные пуговицы, молнии, кнопки, пряжки, нашивки и так далее – главное, чтобы ребенок не смог их оторвать и засунуть в рот), оберток от конфет, крупы, макарон, колокольчиков, фольги, наполнителей вроде поролона или синтепона и прочего. </a:t>
            </a:r>
          </a:p>
          <a:p>
            <a:r>
              <a:rPr lang="ru-RU" dirty="0" smtClean="0"/>
              <a:t>Но самые несложные в изготовлении игрушки своими руками – это игрушки из картона.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6878" y="3131019"/>
            <a:ext cx="4067115" cy="3044504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16780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0320" y="631064"/>
            <a:ext cx="80106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Большой популярностью пользуются куклы-</a:t>
            </a:r>
            <a:r>
              <a:rPr lang="ru-RU" dirty="0" err="1" smtClean="0"/>
              <a:t>одевалки</a:t>
            </a:r>
            <a:r>
              <a:rPr lang="ru-RU" dirty="0" smtClean="0"/>
              <a:t> из картона, игрушки для пальчикового театра, различные шарнирные игрушки, которые можно потом превратить в игрушки-</a:t>
            </a:r>
            <a:r>
              <a:rPr lang="ru-RU" dirty="0" err="1" smtClean="0"/>
              <a:t>дергунчики</a:t>
            </a:r>
            <a:r>
              <a:rPr lang="ru-RU" dirty="0" smtClean="0"/>
              <a:t> или даже марионетки, а также всевозможные поделки из картонных коробок. Если вы хотите продлить срок службы вашей поделки, сверху игрушку можно обклеить скотчем, либо воспользоваться </a:t>
            </a:r>
            <a:r>
              <a:rPr lang="ru-RU" dirty="0" err="1" smtClean="0"/>
              <a:t>термопленкой</a:t>
            </a:r>
            <a:r>
              <a:rPr lang="ru-RU" dirty="0" smtClean="0"/>
              <a:t> и утюгом или </a:t>
            </a:r>
            <a:r>
              <a:rPr lang="ru-RU" dirty="0" err="1" smtClean="0"/>
              <a:t>заламинировать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3772" y="3013776"/>
            <a:ext cx="3647830" cy="295045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2521" y="3013776"/>
            <a:ext cx="3570399" cy="293735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863957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05318" y="450760"/>
            <a:ext cx="7406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Изготовление игрушки-</a:t>
            </a:r>
            <a:r>
              <a:rPr lang="ru-RU" sz="2400" b="1" i="1" dirty="0" err="1" smtClean="0"/>
              <a:t>дергунчика</a:t>
            </a:r>
            <a:r>
              <a:rPr lang="ru-RU" sz="2400" b="1" i="1" dirty="0" smtClean="0"/>
              <a:t> «Собачка»</a:t>
            </a: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913805" y="1648495"/>
            <a:ext cx="428675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Материалы:</a:t>
            </a:r>
          </a:p>
          <a:p>
            <a:r>
              <a:rPr lang="ru-RU" dirty="0" smtClean="0"/>
              <a:t>- шаблон выбранной игрушки</a:t>
            </a:r>
            <a:endParaRPr lang="ru-RU" dirty="0"/>
          </a:p>
          <a:p>
            <a:r>
              <a:rPr lang="ru-RU" dirty="0" smtClean="0"/>
              <a:t>- плотный картон</a:t>
            </a:r>
          </a:p>
          <a:p>
            <a:r>
              <a:rPr lang="ru-RU" dirty="0" smtClean="0"/>
              <a:t>- дырокол </a:t>
            </a:r>
            <a:r>
              <a:rPr lang="ru-RU" dirty="0"/>
              <a:t>или шило</a:t>
            </a:r>
          </a:p>
          <a:p>
            <a:r>
              <a:rPr lang="ru-RU" dirty="0" smtClean="0"/>
              <a:t>- пуговицы (1-1,5 см  в диаметре)</a:t>
            </a:r>
          </a:p>
          <a:p>
            <a:r>
              <a:rPr lang="ru-RU" dirty="0" smtClean="0"/>
              <a:t>- нить</a:t>
            </a:r>
            <a:endParaRPr lang="ru-RU" dirty="0"/>
          </a:p>
          <a:p>
            <a:r>
              <a:rPr lang="ru-RU" dirty="0" smtClean="0"/>
              <a:t>- скотч или клей</a:t>
            </a:r>
          </a:p>
          <a:p>
            <a:r>
              <a:rPr lang="ru-RU" dirty="0" smtClean="0"/>
              <a:t>- тонкая </a:t>
            </a:r>
            <a:r>
              <a:rPr lang="ru-RU" dirty="0" err="1" smtClean="0"/>
              <a:t>проволка</a:t>
            </a:r>
            <a:endParaRPr lang="ru-RU" dirty="0"/>
          </a:p>
          <a:p>
            <a:r>
              <a:rPr lang="ru-RU" dirty="0" smtClean="0"/>
              <a:t>- ножницы</a:t>
            </a:r>
            <a:endParaRPr lang="ru-RU" dirty="0"/>
          </a:p>
          <a:p>
            <a:r>
              <a:rPr lang="ru-RU" dirty="0" smtClean="0"/>
              <a:t>- материалы </a:t>
            </a:r>
            <a:r>
              <a:rPr lang="ru-RU" dirty="0"/>
              <a:t>и инструменты </a:t>
            </a:r>
            <a:endParaRPr lang="ru-RU" dirty="0" smtClean="0"/>
          </a:p>
          <a:p>
            <a:r>
              <a:rPr lang="ru-RU" dirty="0" smtClean="0"/>
              <a:t>  для </a:t>
            </a:r>
            <a:r>
              <a:rPr lang="ru-RU" dirty="0"/>
              <a:t>рисования и </a:t>
            </a:r>
            <a:r>
              <a:rPr lang="ru-RU" dirty="0" smtClean="0"/>
              <a:t>раскрашивания</a:t>
            </a:r>
          </a:p>
          <a:p>
            <a:r>
              <a:rPr lang="ru-RU" dirty="0" smtClean="0"/>
              <a:t>- палочка-держатель (по желанию)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8415" y="1389407"/>
            <a:ext cx="5952902" cy="393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413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0932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7330" y="592428"/>
            <a:ext cx="328411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NOTA BENE</a:t>
            </a:r>
            <a:r>
              <a:rPr lang="ru-RU" dirty="0" smtClean="0"/>
              <a:t>:</a:t>
            </a:r>
          </a:p>
          <a:p>
            <a:pPr algn="just"/>
            <a:r>
              <a:rPr lang="ru-RU" sz="2000" dirty="0" smtClean="0"/>
              <a:t>При изготовлении шарнирной игрушки-</a:t>
            </a:r>
            <a:r>
              <a:rPr lang="ru-RU" sz="2000" dirty="0" err="1" smtClean="0"/>
              <a:t>дергунчика</a:t>
            </a:r>
            <a:r>
              <a:rPr lang="ru-RU" sz="2000" dirty="0"/>
              <a:t> </a:t>
            </a:r>
            <a:r>
              <a:rPr lang="ru-RU" sz="2000" dirty="0" smtClean="0"/>
              <a:t>подвижные детали присоединяются с обратной стороны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5641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242</TotalTime>
  <Words>320</Words>
  <Application>Microsoft Office PowerPoint</Application>
  <PresentationFormat>Широкоэкранный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Папа</dc:creator>
  <cp:lastModifiedBy>Папа</cp:lastModifiedBy>
  <cp:revision>24</cp:revision>
  <dcterms:created xsi:type="dcterms:W3CDTF">2018-01-21T10:39:25Z</dcterms:created>
  <dcterms:modified xsi:type="dcterms:W3CDTF">2019-12-11T18:15:42Z</dcterms:modified>
</cp:coreProperties>
</file>