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C911D7-92AC-41CC-861D-A77A7C64F854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D542B39-FB30-4BB4-963A-147F181749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301208"/>
            <a:ext cx="5040560" cy="8821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Никредин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Андрей Александрович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ГБПОУ ВО «Лискинский Аграрно-Технологический Техникум»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2258" y="40466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Сверщик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моя профессия-моё будущее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1227" y="2708920"/>
            <a:ext cx="3877414" cy="240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079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76671"/>
            <a:ext cx="4880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Классификация сварки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металлов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24744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Основным физическим признаком сварки является форма и вид энергии, используемой для получения сварного соединения. Форма энергии определяет класс сварки, а её вид — вид сварки. Имеются три класса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сварки:</a:t>
            </a:r>
            <a:endParaRPr lang="ru-RU" sz="2400" dirty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Термический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класс: виды сварки, осуществляемые плавлением с использованием тепловой энергии — газовая, дуговая, электронно-лучевая, лазерная и другие.</a:t>
            </a:r>
          </a:p>
          <a:p>
            <a:pPr algn="just">
              <a:buFont typeface="Arial"/>
              <a:buChar char="•"/>
            </a:pP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Термомеханический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класс: виды сварки, осуществляемые с использованием тепловой энергии и давления —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контактная, диффузионная, газо-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дугопрессовая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 кузнечная и другие.</a:t>
            </a:r>
          </a:p>
          <a:p>
            <a:pPr algn="just">
              <a:buFont typeface="Arial"/>
              <a:buChar char="•"/>
            </a:pP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Механический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класс: виды сварки, осуществляемые с использованием механической энергии — холодная, трением, ультразвуковая, взрывом и другие.</a:t>
            </a:r>
            <a:endParaRPr lang="ru-RU" sz="2400" b="0" i="0" dirty="0"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809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33871"/>
            <a:ext cx="5382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Оригинальные работы профессионалов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750740"/>
            <a:ext cx="2915369" cy="364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3168351" cy="211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3168351" cy="2376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604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620688"/>
            <a:ext cx="3658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начинающий сварщик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39" y="1556792"/>
            <a:ext cx="2386781" cy="4246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833" y="1530345"/>
            <a:ext cx="2401645" cy="427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2916" y="1530346"/>
            <a:ext cx="2401645" cy="427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51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764704"/>
            <a:ext cx="3777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Используемые источники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5" y="1618922"/>
            <a:ext cx="38470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1) ru.wikipedia.org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 infourok.ru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3) yandex.ru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 autowelding.ru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833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291" y="3690503"/>
            <a:ext cx="39718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Сварщик швом металл скрепляет,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Режет, форму изменяет.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Электрической дугой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Сварит он металл любой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4409" y="1268760"/>
            <a:ext cx="426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Есть такая профессия - сварщик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https://sun9-16.userapi.com/c856128/v856128748/168a21/Xad1NO2NK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52571"/>
            <a:ext cx="2887943" cy="51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742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75" y="1196752"/>
            <a:ext cx="37515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1D1B1B"/>
                </a:solidFill>
                <a:latin typeface="Times New Roman" pitchFamily="18" charset="0"/>
                <a:cs typeface="Times New Roman" pitchFamily="18" charset="0"/>
              </a:rPr>
              <a:t>Сварщик – это специалист, основной обязанностью которого является соединение металлических компонентов в единые конструкции посредством электросварки</a:t>
            </a:r>
            <a:r>
              <a:rPr lang="ru-RU" sz="2400" dirty="0" smtClean="0">
                <a:solidFill>
                  <a:srgbClr val="1D1B1B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https://sun9-23.userapi.com/c855124/v855124748/16de00/pncidyH8xE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7173" y="404664"/>
            <a:ext cx="4275708" cy="569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70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3513" y="1124744"/>
            <a:ext cx="73448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Сварщик – это рабочая профессия, подразумевающая выполнение заданий в производственных условиях. Работник сваривает конструкции, элементы, изделия и трубы из металла различного типа, состава, назначения и степени сложности. При этом качество сварных швов определяется уровнем профессионализма работника. В процессе сварки недопустимы ошибки, способные послужить причиной катастрофичных последствий. Данная профессия разделяется на ряд специальностей: газосварщик, электросварщик, оператор сварных установок.</a:t>
            </a:r>
          </a:p>
        </p:txBody>
      </p:sp>
    </p:spTree>
    <p:extLst>
      <p:ext uri="{BB962C8B-B14F-4D97-AF65-F5344CB8AC3E}">
        <p14:creationId xmlns:p14="http://schemas.microsoft.com/office/powerpoint/2010/main" val="2344817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настоящее время нет ни одной стройки, ни одного предприятия строительной индустрии и промышленности, где бы не применялась сварка, пайка или огневая резка металлов.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48651" y="3718773"/>
            <a:ext cx="3443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Сварка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ремонт сельскохозяйственной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449" y="2056693"/>
            <a:ext cx="223837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306" y="4307954"/>
            <a:ext cx="210502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964" y="4365104"/>
            <a:ext cx="23241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209058"/>
            <a:ext cx="230505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70478" y="2636912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</a:rPr>
              <a:t>Области применения сварки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9782" y="1687361"/>
            <a:ext cx="2726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Сварка трубопроводов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54061" y="3923764"/>
            <a:ext cx="1961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Сварка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космосе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1562727"/>
            <a:ext cx="2939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Сварка в автомобильной промышленности;</a:t>
            </a:r>
          </a:p>
        </p:txBody>
      </p:sp>
    </p:spTree>
    <p:extLst>
      <p:ext uri="{BB962C8B-B14F-4D97-AF65-F5344CB8AC3E}">
        <p14:creationId xmlns:p14="http://schemas.microsoft.com/office/powerpoint/2010/main" val="174418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784887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История развития сварки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Первые способы сварки возникли у истоков цивилизации — с началом использования и обработки металлов.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Известны древнейшие образцы сварки, выполненные в VIII-VII тысячелетиях до н.э. Древнейшим источником металла были случайно находимые кусочки самородных металлов - золота, меди, метеоритного железа. Ковкой их превращали в листочки, пластинки, острия. Ковка с небольшим подогревом позволяла соединять мелкие кусочки более крупные, пригодные для изготовления простейших изделий.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Позже научились выплавлять металл из руд, плавить его и литьем изготовлять уже более крупные и часто весьма совершенные изделия из меди и бронзы.</a:t>
            </a:r>
          </a:p>
        </p:txBody>
      </p:sp>
    </p:spTree>
    <p:extLst>
      <p:ext uri="{BB962C8B-B14F-4D97-AF65-F5344CB8AC3E}">
        <p14:creationId xmlns:p14="http://schemas.microsoft.com/office/powerpoint/2010/main" val="2095791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0852" y="548678"/>
            <a:ext cx="4063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Работы древних сварщиков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88406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68" y="3988406"/>
            <a:ext cx="2879914" cy="2219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137499"/>
            <a:ext cx="2697275" cy="309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3" y="1556792"/>
            <a:ext cx="2725399" cy="2082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339" y="1556792"/>
            <a:ext cx="2725399" cy="204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928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310600" y="476673"/>
            <a:ext cx="8509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Особо нужно отметить открытие электрического дугового разряда, на использовании которого основана электрическая дуговая сварка - важнейший вид сварки настоящего времени. Видная роль в создании этого способа принадлежит ученым и инженерам нашей страны. Само явление дугового разряда открыл и исследовал в 1802 году русский физик и электротехник, впоследствии академик Василий Владимирович Петров.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57085"/>
            <a:ext cx="2160240" cy="2498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14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3960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Н.Н. </a:t>
            </a:r>
            <a:r>
              <a:rPr lang="ru-RU" sz="2400" dirty="0" err="1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Бенардос</a:t>
            </a:r>
            <a:r>
              <a:rPr lang="ru-RU" sz="24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в 1882 г. изобрел способ дуговой сварки с применением угольного электрода.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2276872"/>
            <a:ext cx="2132073" cy="2721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79771" y="476672"/>
            <a:ext cx="44127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Автором метода дуговой сварки плавящимся металлическим электродом, наиболее распространенного в настоящее время, является Н.Г. Славянов, разработавший его в 1888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2019" y="3263228"/>
            <a:ext cx="2061767" cy="229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5085184"/>
            <a:ext cx="2895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Бенардос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Николай Николаевич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7224" y="5610726"/>
            <a:ext cx="2895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Славянов Николай Гаврилович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81367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632</TotalTime>
  <Words>387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Сверщик  моя профессия-моё будущее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Сверщик  моя профессия-моё будущее</dc:title>
  <dc:creator>User</dc:creator>
  <cp:lastModifiedBy>User</cp:lastModifiedBy>
  <cp:revision>26</cp:revision>
  <dcterms:created xsi:type="dcterms:W3CDTF">2019-12-05T14:47:51Z</dcterms:created>
  <dcterms:modified xsi:type="dcterms:W3CDTF">2019-12-11T15:00:11Z</dcterms:modified>
</cp:coreProperties>
</file>