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Мастер класс.</a:t>
            </a:r>
            <a:b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150572"/>
          </a:xfrm>
        </p:spPr>
        <p:txBody>
          <a:bodyPr>
            <a:normAutofit/>
          </a:bodyPr>
          <a:lstStyle/>
          <a:p>
            <a:pPr algn="ctr"/>
            <a:r>
              <a:rPr lang="ru-RU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Новогодняя игрушка «ёлка</a:t>
            </a:r>
            <a:r>
              <a:rPr lang="ru-RU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».</a:t>
            </a:r>
            <a:br>
              <a:rPr lang="ru-RU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44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r>
              <a:rPr lang="ru-RU" sz="2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Подготовила Воспитатель Галяева М.В.</a:t>
            </a:r>
            <a:endParaRPr lang="ru-RU" sz="20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 изготовления новогодней игрушки «ёлка» нам понадобятся: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Три выкройки ёлки из цветной </a:t>
            </a:r>
            <a:b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бумаги или фольги;</a:t>
            </a:r>
            <a:b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Клей ПВА;</a:t>
            </a:r>
            <a:b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Кисть для клея;</a:t>
            </a:r>
          </a:p>
          <a:p>
            <a:pPr>
              <a:buNone/>
            </a:pP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- Ленточка 25 см;</a:t>
            </a:r>
            <a:b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Салфетка;</a:t>
            </a:r>
            <a:b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Клеёнка.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_58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Наносим клей с обратной стороны по контуру выкройки с одной стороны.</a:t>
            </a:r>
            <a:br>
              <a:rPr lang="ru-RU" sz="4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101_58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2071678"/>
            <a:ext cx="5214942" cy="391120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8572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Прикладываем вторую заготовку.</a:t>
            </a:r>
            <a:br>
              <a:rPr lang="ru-RU" sz="4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101_58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1928802"/>
            <a:ext cx="5857884" cy="439341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797358"/>
          </a:xfrm>
        </p:spPr>
        <p:txBody>
          <a:bodyPr>
            <a:noAutofit/>
          </a:bodyPr>
          <a:lstStyle/>
          <a:p>
            <a: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Снова наносим клей по контуру выкройки и прикладываем  третью заготовку.</a:t>
            </a:r>
            <a:endParaRPr lang="ru-RU" sz="36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101_58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2428868"/>
            <a:ext cx="5500726" cy="412554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Наносим клей на концы ленточки.</a:t>
            </a:r>
            <a:endParaRPr lang="ru-RU" sz="36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101_58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2214554"/>
            <a:ext cx="5429255" cy="407194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Приклеиваем ленточку к макушке ёлки.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101_58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1500174"/>
            <a:ext cx="6429388" cy="482204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Готовую ёлку можно украсить бисером, бусами, паетками и т.д.</a:t>
            </a:r>
            <a:br>
              <a:rPr lang="ru-RU" sz="4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i="1" dirty="0"/>
          </a:p>
        </p:txBody>
      </p:sp>
      <p:pic>
        <p:nvPicPr>
          <p:cNvPr id="3" name="Рисунок 2" descr="101_58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1857364"/>
            <a:ext cx="3643338" cy="485778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</TotalTime>
  <Words>37</Words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Мастер класс. </vt:lpstr>
      <vt:lpstr>Для изготовления новогодней игрушки «ёлка» нам понадобятся:</vt:lpstr>
      <vt:lpstr>Слайд 3</vt:lpstr>
      <vt:lpstr>  Наносим клей с обратной стороны по контуру выкройки с одной стороны.  </vt:lpstr>
      <vt:lpstr>  Прикладываем вторую заготовку.  </vt:lpstr>
      <vt:lpstr>Снова наносим клей по контуру выкройки и прикладываем  третью заготовку.</vt:lpstr>
      <vt:lpstr> Наносим клей на концы ленточки.</vt:lpstr>
      <vt:lpstr> Приклеиваем ленточку к макушке ёлки. </vt:lpstr>
      <vt:lpstr> Готовую ёлку можно украсить бисером, бусами, паетками и т.д.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 по изготовлению ёлочной игрушки.</dc:title>
  <cp:lastModifiedBy>Марина</cp:lastModifiedBy>
  <cp:revision>10</cp:revision>
  <dcterms:modified xsi:type="dcterms:W3CDTF">2019-12-11T07:04:10Z</dcterms:modified>
</cp:coreProperties>
</file>