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67" r:id="rId5"/>
    <p:sldId id="268" r:id="rId6"/>
    <p:sldId id="262" r:id="rId7"/>
    <p:sldId id="264" r:id="rId8"/>
    <p:sldId id="265" r:id="rId9"/>
    <p:sldId id="261" r:id="rId10"/>
    <p:sldId id="263" r:id="rId11"/>
    <p:sldId id="270" r:id="rId12"/>
    <p:sldId id="271" r:id="rId13"/>
    <p:sldId id="272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82034-8CF5-408F-A997-9727E7B05E50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5888F-B413-4BC7-A279-AC4B366CD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75977-BCFA-4E00-849E-32478658BDCA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94B09-D91E-480B-9773-D6AEB48B4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AF28A-A156-4B1C-8EEB-A33F93A17B55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707B6-9281-4012-8A79-9DF6F0361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78AAF-5309-49D8-A7BD-A9AC9763CC78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A9CB-0DAF-402B-ADF4-80CD58AD5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CF63-7598-4529-94B2-6788EFAA8CB4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5F1C0-0CB9-431C-9CDD-2E9509CED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1CA15-D6B6-40A9-8552-12D82CAB0ED8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B7A40-10B9-4ADC-9E09-30B72797B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5BA0B-DEE1-410C-8AEF-5397AB5B4260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F6DE3-899F-47B2-B79F-C887EE2F1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4BEDC-4E15-4E3E-BF74-17F7DDA769C6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4A6CC-4A60-4875-A21C-D36C19B50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DB774-4342-41FE-BBAE-1AFE784FBE70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3EC2E-77F5-408C-8FD8-59A9388D2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D9105-D757-45DC-8F16-FDB508770472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98BB6-B5A4-4A1C-9606-65EBA2BAF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F43CC-FB52-474D-B60A-E7EB8DE55AB2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33020-E7D7-4954-BE3D-63BF99AC42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2B6F4-E9D4-457D-A0C8-379DF154507B}" type="datetimeFigureOut">
              <a:rPr lang="ru-RU"/>
              <a:pPr>
                <a:defRPr/>
              </a:pPr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BD27CF-2C7A-4AF6-B8ED-62B161663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404664"/>
            <a:ext cx="6707088" cy="5616624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/>
              <a:t>Солнце село за селом,</a:t>
            </a:r>
          </a:p>
          <a:p>
            <a:pPr marL="0" indent="0">
              <a:buNone/>
            </a:pPr>
            <a:r>
              <a:rPr lang="ru-RU" sz="4000" b="1" dirty="0"/>
              <a:t>Спят синицы.</a:t>
            </a:r>
          </a:p>
          <a:p>
            <a:pPr marL="0" indent="0">
              <a:buNone/>
            </a:pPr>
            <a:r>
              <a:rPr lang="ru-RU" sz="4000" b="1" dirty="0"/>
              <a:t>Сойки спят.</a:t>
            </a:r>
          </a:p>
          <a:p>
            <a:pPr marL="0" indent="0">
              <a:buNone/>
            </a:pPr>
            <a:r>
              <a:rPr lang="ru-RU" sz="4000" b="1" dirty="0"/>
              <a:t>Спит в реке усатый сом,</a:t>
            </a:r>
          </a:p>
          <a:p>
            <a:pPr marL="0" indent="0">
              <a:buNone/>
            </a:pPr>
            <a:r>
              <a:rPr lang="ru-RU" sz="4000" b="1" dirty="0"/>
              <a:t>Спит и лес, и степь, и сад,</a:t>
            </a:r>
          </a:p>
          <a:p>
            <a:pPr marL="0" indent="0">
              <a:buNone/>
            </a:pPr>
            <a:r>
              <a:rPr lang="ru-RU" sz="4000" b="1" dirty="0"/>
              <a:t>Стадо спит, пастух и пес…</a:t>
            </a:r>
          </a:p>
          <a:p>
            <a:pPr marL="0" indent="0">
              <a:buNone/>
            </a:pPr>
            <a:r>
              <a:rPr lang="ru-RU" sz="4000" b="1" dirty="0"/>
              <a:t>Сон в страну свою </a:t>
            </a:r>
            <a:r>
              <a:rPr lang="ru-RU" sz="4000" b="1" dirty="0" smtClean="0"/>
              <a:t>унес</a:t>
            </a:r>
          </a:p>
          <a:p>
            <a:pPr marL="0" indent="0">
              <a:buNone/>
            </a:pPr>
            <a:r>
              <a:rPr lang="ru-RU" sz="4000" b="1" dirty="0" smtClean="0"/>
              <a:t>Всех</a:t>
            </a:r>
            <a:r>
              <a:rPr lang="ru-RU" sz="4000" b="1" dirty="0"/>
              <a:t>. </a:t>
            </a:r>
            <a:r>
              <a:rPr lang="ru-RU" sz="4000" b="1" dirty="0" smtClean="0"/>
              <a:t>                          (В. Лунин)</a:t>
            </a:r>
            <a:endParaRPr lang="ru-RU" sz="40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11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8"/>
          <p:cNvSpPr txBox="1">
            <a:spLocks noChangeArrowheads="1"/>
          </p:cNvSpPr>
          <p:nvPr/>
        </p:nvSpPr>
        <p:spPr bwMode="auto">
          <a:xfrm>
            <a:off x="323850" y="404813"/>
            <a:ext cx="274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70C0"/>
                </a:solidFill>
                <a:latin typeface="Times New Roman" pitchFamily="18" charset="0"/>
              </a:rPr>
              <a:t>Затмить -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843213" y="476250"/>
            <a:ext cx="4876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latin typeface="Times New Roman" pitchFamily="18" charset="0"/>
              </a:rPr>
              <a:t>1. закрыть</a:t>
            </a:r>
          </a:p>
          <a:p>
            <a:pPr>
              <a:spcBef>
                <a:spcPct val="50000"/>
              </a:spcBef>
            </a:pPr>
            <a:r>
              <a:rPr lang="ru-RU" sz="4000" dirty="0">
                <a:latin typeface="Times New Roman" pitchFamily="18" charset="0"/>
              </a:rPr>
              <a:t>2. превзойти в чём-то кого-либо</a:t>
            </a:r>
          </a:p>
        </p:txBody>
      </p:sp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323850" y="3141663"/>
            <a:ext cx="274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</a:rPr>
              <a:t>Упрямо -</a:t>
            </a: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323850" y="4724400"/>
            <a:ext cx="3168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70C0"/>
                </a:solidFill>
                <a:latin typeface="Times New Roman" pitchFamily="18" charset="0"/>
              </a:rPr>
              <a:t>Возмущать -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771775" y="3141663"/>
            <a:ext cx="26892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latin typeface="Times New Roman" pitchFamily="18" charset="0"/>
              </a:rPr>
              <a:t>настойчиво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563938" y="4724400"/>
            <a:ext cx="2849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>
                <a:latin typeface="Times New Roman" pitchFamily="18" charset="0"/>
              </a:rPr>
              <a:t>успокаивать</a:t>
            </a:r>
          </a:p>
        </p:txBody>
      </p:sp>
      <p:sp>
        <p:nvSpPr>
          <p:cNvPr id="14" name="Управляющая кнопка: настраиваемая 13">
            <a:hlinkClick r:id="" action="ppaction://hlinkshowjump?jump=endshow" highlightClick="1"/>
          </p:cNvPr>
          <p:cNvSpPr/>
          <p:nvPr/>
        </p:nvSpPr>
        <p:spPr>
          <a:xfrm>
            <a:off x="8316913" y="6092825"/>
            <a:ext cx="503237" cy="504825"/>
          </a:xfrm>
          <a:prstGeom prst="actionButtonBlank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5"/>
          <p:cNvSpPr>
            <a:spLocks noChangeArrowheads="1"/>
          </p:cNvSpPr>
          <p:nvPr/>
        </p:nvSpPr>
        <p:spPr bwMode="auto">
          <a:xfrm>
            <a:off x="395288" y="1125538"/>
            <a:ext cx="82804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Валерий Яковлевич Брюсов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«Опять сон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Рисунок 7" descr="52447894_41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2997200"/>
            <a:ext cx="2135187" cy="281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8" descr="52447894_41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068638"/>
            <a:ext cx="19526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318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6000" b="1" dirty="0" smtClean="0"/>
              <a:t>СОН ЛУЧШЕ ВСЯКОГО ЛЕКАРСТВА</a:t>
            </a:r>
            <a:endParaRPr lang="ru-RU" sz="6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204864"/>
            <a:ext cx="4242048" cy="415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3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i="1" dirty="0"/>
              <a:t>правильные ответы</a:t>
            </a:r>
          </a:p>
          <a:p>
            <a:pPr marL="0" indent="0" algn="ctr">
              <a:buNone/>
            </a:pPr>
            <a:r>
              <a:rPr lang="ru-RU" sz="4400" b="1" dirty="0"/>
              <a:t>1.Б </a:t>
            </a:r>
            <a:r>
              <a:rPr lang="ru-RU" sz="4400" b="1" dirty="0" smtClean="0"/>
              <a:t>		 6.В</a:t>
            </a:r>
          </a:p>
          <a:p>
            <a:pPr marL="0" indent="0" algn="ctr">
              <a:buNone/>
            </a:pPr>
            <a:r>
              <a:rPr lang="ru-RU" sz="4400" b="1" dirty="0" smtClean="0"/>
              <a:t>2.В 		 7.В</a:t>
            </a:r>
          </a:p>
          <a:p>
            <a:pPr marL="0" indent="0" algn="ctr">
              <a:buNone/>
            </a:pPr>
            <a:r>
              <a:rPr lang="ru-RU" sz="4400" b="1" dirty="0" smtClean="0"/>
              <a:t>3.Б		 8.А</a:t>
            </a:r>
          </a:p>
          <a:p>
            <a:pPr marL="0" indent="0" algn="ctr">
              <a:buNone/>
            </a:pPr>
            <a:r>
              <a:rPr lang="ru-RU" sz="4400" b="1" dirty="0" smtClean="0"/>
              <a:t>4.Б		 9.В</a:t>
            </a:r>
          </a:p>
          <a:p>
            <a:pPr marL="0" indent="0" algn="ctr">
              <a:buNone/>
            </a:pPr>
            <a:r>
              <a:rPr lang="ru-RU" sz="4400" b="1" dirty="0" smtClean="0"/>
              <a:t> 5.В		 10.В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14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568951" cy="6192688"/>
          </a:xfrm>
        </p:spPr>
      </p:pic>
    </p:spTree>
    <p:extLst>
      <p:ext uri="{BB962C8B-B14F-4D97-AF65-F5344CB8AC3E}">
        <p14:creationId xmlns:p14="http://schemas.microsoft.com/office/powerpoint/2010/main" val="247164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Прямоугольник 5"/>
          <p:cNvSpPr>
            <a:spLocks noChangeArrowheads="1"/>
          </p:cNvSpPr>
          <p:nvPr/>
        </p:nvSpPr>
        <p:spPr bwMode="auto">
          <a:xfrm>
            <a:off x="395288" y="1125538"/>
            <a:ext cx="82804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Валерий Яковлевич Брюсов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«Опять сон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Рисунок 7" descr="52447894_41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788" y="2997200"/>
            <a:ext cx="2135187" cy="281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8" descr="52447894_41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068638"/>
            <a:ext cx="19526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rafika37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332656"/>
            <a:ext cx="4464496" cy="6250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5060950" y="3068638"/>
            <a:ext cx="367347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</a:p>
          <a:p>
            <a:pPr algn="ctr"/>
            <a:r>
              <a:rPr lang="ru-RU" sz="4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Яковлевич </a:t>
            </a:r>
          </a:p>
          <a:p>
            <a:pPr algn="ctr"/>
            <a:r>
              <a:rPr lang="ru-RU" sz="4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Брюсов</a:t>
            </a:r>
          </a:p>
          <a:p>
            <a:pPr algn="ctr"/>
            <a:r>
              <a:rPr lang="ru-RU" sz="4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(1873 – 1924)</a:t>
            </a:r>
          </a:p>
          <a:p>
            <a:pPr algn="ctr"/>
            <a:endParaRPr lang="ru-RU" sz="48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60648"/>
            <a:ext cx="5472608" cy="6206929"/>
          </a:xfrm>
        </p:spPr>
      </p:pic>
    </p:spTree>
    <p:extLst>
      <p:ext uri="{BB962C8B-B14F-4D97-AF65-F5344CB8AC3E}">
        <p14:creationId xmlns:p14="http://schemas.microsoft.com/office/powerpoint/2010/main" val="307984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/>
              <a:t>ДЕБРИ</a:t>
            </a:r>
          </a:p>
          <a:p>
            <a:pPr marL="0" indent="0">
              <a:buNone/>
            </a:pPr>
            <a:r>
              <a:rPr lang="ru-RU" sz="4400" b="1" dirty="0" smtClean="0"/>
              <a:t>ГИППОПОТАМ</a:t>
            </a:r>
          </a:p>
          <a:p>
            <a:pPr marL="0" indent="0">
              <a:buNone/>
            </a:pPr>
            <a:r>
              <a:rPr lang="ru-RU" sz="4400" b="1" dirty="0" smtClean="0"/>
              <a:t>УТЕС</a:t>
            </a:r>
          </a:p>
          <a:p>
            <a:pPr marL="0" indent="0">
              <a:buNone/>
            </a:pPr>
            <a:r>
              <a:rPr lang="ru-RU" sz="4400" b="1" dirty="0" smtClean="0"/>
              <a:t>ВОРОХ</a:t>
            </a:r>
          </a:p>
          <a:p>
            <a:pPr marL="0" indent="0">
              <a:buNone/>
            </a:pPr>
            <a:r>
              <a:rPr lang="ru-RU" sz="4400" b="1" dirty="0" smtClean="0"/>
              <a:t>ВИДЕНЬЯ</a:t>
            </a:r>
          </a:p>
          <a:p>
            <a:pPr marL="0" indent="0">
              <a:buNone/>
            </a:pPr>
            <a:r>
              <a:rPr lang="ru-RU" sz="4400" b="1" dirty="0" smtClean="0"/>
              <a:t>СУМРАЧНЫ</a:t>
            </a:r>
          </a:p>
          <a:p>
            <a:pPr marL="0" indent="0">
              <a:buNone/>
            </a:pPr>
            <a:r>
              <a:rPr lang="ru-RU" sz="4400" b="1" dirty="0" smtClean="0"/>
              <a:t>ЗАТМИТЬ</a:t>
            </a:r>
            <a:endParaRPr lang="ru-RU" sz="4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167167" y="332656"/>
            <a:ext cx="144016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175" y="1916832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052736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98" y="2708920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01008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086" y="4365104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618" y="5125746"/>
            <a:ext cx="26193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99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323850" y="333375"/>
            <a:ext cx="335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70C0"/>
                </a:solidFill>
                <a:latin typeface="Times New Roman" pitchFamily="18" charset="0"/>
              </a:rPr>
              <a:t>Дебри -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50825" y="981075"/>
            <a:ext cx="8569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latin typeface="Times New Roman" pitchFamily="18" charset="0"/>
              </a:rPr>
              <a:t>место, заросшее непроходимым лесом</a:t>
            </a:r>
          </a:p>
        </p:txBody>
      </p:sp>
      <p:pic>
        <p:nvPicPr>
          <p:cNvPr id="13" name="Рисунок 12" descr="ural_debr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844824"/>
            <a:ext cx="848799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/>
          <p:cNvSpPr txBox="1">
            <a:spLocks noChangeArrowheads="1"/>
          </p:cNvSpPr>
          <p:nvPr/>
        </p:nvSpPr>
        <p:spPr bwMode="auto">
          <a:xfrm>
            <a:off x="323850" y="404813"/>
            <a:ext cx="3527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70C0"/>
                </a:solidFill>
                <a:latin typeface="Times New Roman" pitchFamily="18" charset="0"/>
              </a:rPr>
              <a:t>Гиппопотам -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708400" y="476250"/>
            <a:ext cx="4967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</a:rPr>
              <a:t>бегемот</a:t>
            </a:r>
          </a:p>
        </p:txBody>
      </p:sp>
      <p:pic>
        <p:nvPicPr>
          <p:cNvPr id="6" name="Рисунок 5" descr="224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1196752"/>
            <a:ext cx="7128792" cy="5346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9"/>
          <p:cNvSpPr txBox="1">
            <a:spLocks noChangeArrowheads="1"/>
          </p:cNvSpPr>
          <p:nvPr/>
        </p:nvSpPr>
        <p:spPr bwMode="auto">
          <a:xfrm>
            <a:off x="250825" y="333375"/>
            <a:ext cx="297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70C0"/>
                </a:solidFill>
                <a:latin typeface="Times New Roman" pitchFamily="18" charset="0"/>
              </a:rPr>
              <a:t>Утёс - 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908175" y="333375"/>
            <a:ext cx="480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</a:rPr>
              <a:t>высокая скала</a:t>
            </a:r>
          </a:p>
        </p:txBody>
      </p:sp>
      <p:pic>
        <p:nvPicPr>
          <p:cNvPr id="6" name="Рисунок 5" descr="1DSC_0347-1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8437122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228600" y="381000"/>
            <a:ext cx="312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70C0"/>
                </a:solidFill>
                <a:latin typeface="Times New Roman" pitchFamily="18" charset="0"/>
              </a:rPr>
              <a:t>Ворох -</a:t>
            </a:r>
            <a:r>
              <a:rPr lang="ru-RU" sz="4000" b="1">
                <a:latin typeface="Times New Roman" pitchFamily="18" charset="0"/>
              </a:rPr>
              <a:t> 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195513" y="404813"/>
            <a:ext cx="5867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latin typeface="Times New Roman" pitchFamily="18" charset="0"/>
              </a:rPr>
              <a:t>куча, груда</a:t>
            </a: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323850" y="3860800"/>
            <a:ext cx="3200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70C0"/>
                </a:solidFill>
                <a:latin typeface="Times New Roman" pitchFamily="18" charset="0"/>
              </a:rPr>
              <a:t>Сумрачны </a:t>
            </a:r>
            <a:r>
              <a:rPr lang="ru-RU" sz="4000">
                <a:solidFill>
                  <a:srgbClr val="0070C0"/>
                </a:solidFill>
                <a:latin typeface="Times New Roman" pitchFamily="18" charset="0"/>
              </a:rPr>
              <a:t>-</a:t>
            </a:r>
            <a:r>
              <a:rPr lang="ru-RU" sz="4000" b="1">
                <a:solidFill>
                  <a:srgbClr val="0070C0"/>
                </a:solidFill>
                <a:latin typeface="Times New Roman" pitchFamily="18" charset="0"/>
              </a:rPr>
              <a:t> (сумрак)</a:t>
            </a:r>
          </a:p>
        </p:txBody>
      </p:sp>
      <p:sp>
        <p:nvSpPr>
          <p:cNvPr id="10245" name="Text Box 11"/>
          <p:cNvSpPr txBox="1">
            <a:spLocks noChangeArrowheads="1"/>
          </p:cNvSpPr>
          <p:nvPr/>
        </p:nvSpPr>
        <p:spPr bwMode="auto">
          <a:xfrm>
            <a:off x="323850" y="1700213"/>
            <a:ext cx="3352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70C0"/>
                </a:solidFill>
                <a:latin typeface="Times New Roman" pitchFamily="18" charset="0"/>
              </a:rPr>
              <a:t>Виденья -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843213" y="1773238"/>
            <a:ext cx="4953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latin typeface="Times New Roman" pitchFamily="18" charset="0"/>
              </a:rPr>
              <a:t>что-то возникшее в воображении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276600" y="3860800"/>
            <a:ext cx="5715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latin typeface="Times New Roman" pitchFamily="18" charset="0"/>
              </a:rPr>
              <a:t>охвачены сумраком</a:t>
            </a:r>
          </a:p>
          <a:p>
            <a:pPr>
              <a:spcBef>
                <a:spcPct val="50000"/>
              </a:spcBef>
            </a:pPr>
            <a:r>
              <a:rPr lang="ru-RU" sz="4000">
                <a:latin typeface="Times New Roman" pitchFamily="18" charset="0"/>
              </a:rPr>
              <a:t>(неполная темнота)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135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Пользователь</cp:lastModifiedBy>
  <cp:revision>23</cp:revision>
  <dcterms:created xsi:type="dcterms:W3CDTF">2013-01-27T13:51:31Z</dcterms:created>
  <dcterms:modified xsi:type="dcterms:W3CDTF">2019-01-28T17:48:25Z</dcterms:modified>
</cp:coreProperties>
</file>