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3D15CB-4BC1-4935-9465-9DC6ABAD17CE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D7186A-C4AE-4A37-B431-AA11D437C85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238000"/>
            <a:ext cx="9144000" cy="16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ВДРУГ ДЕД СПОХВАТИЛСЯ - НЕТ РУКАВИЧКИ! ОН ТОГДА НАЗАД – ИСКАТЬ ЕЁ, А СОБАЧКА ВПЕРЕДИ БЕЖАЛА. БЕЖАЛА, ВИДИТ – ЛЕЖИТ РУКАВИЧКА И ШЕВЕЛИТСЯ. </a:t>
            </a:r>
            <a:endParaRPr lang="ru-RU" sz="2000" b="1" spc="1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solidFill>
              <a:schemeClr val="accent1">
                <a:shade val="50000"/>
                <a:alpha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2578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СОБАЧКА ТОГДА: «ГАВ-ГАВ-ГАВ!» ЗВЕРИ ИСПУГАЛИСЬ, КАК ВЫСКОЧАТ ИЗ РУКАВИЧКИ, - ДА ВСЕ И РАЗБЕЖАЛИСЬ ПО ЛЕСУ.</a:t>
            </a:r>
            <a:r>
              <a:rPr lang="en-US" sz="20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ПРИШЕЛ ДЕД И ЗАБРАЛ СВОЮ РУКАВИЧКУ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лилиния 2"/>
          <p:cNvSpPr/>
          <p:nvPr/>
        </p:nvSpPr>
        <p:spPr>
          <a:xfrm>
            <a:off x="1600200" y="228600"/>
            <a:ext cx="6931642" cy="923330"/>
          </a:xfrm>
          <a:custGeom>
            <a:avLst/>
            <a:gdLst>
              <a:gd name="connsiteX0" fmla="*/ 0 w 6931642"/>
              <a:gd name="connsiteY0" fmla="*/ 0 h 923330"/>
              <a:gd name="connsiteX1" fmla="*/ 6931642 w 6931642"/>
              <a:gd name="connsiteY1" fmla="*/ 0 h 923330"/>
              <a:gd name="connsiteX2" fmla="*/ 6931642 w 6931642"/>
              <a:gd name="connsiteY2" fmla="*/ 923330 h 923330"/>
              <a:gd name="connsiteX3" fmla="*/ 0 w 6931642"/>
              <a:gd name="connsiteY3" fmla="*/ 923330 h 923330"/>
              <a:gd name="connsiteX4" fmla="*/ 0 w 6931642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31642" h="923330">
                <a:moveTo>
                  <a:pt x="0" y="0"/>
                </a:moveTo>
                <a:lnTo>
                  <a:pt x="6931642" y="0"/>
                </a:lnTo>
                <a:lnTo>
                  <a:pt x="6931642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57150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Вот и сказки конец)</a:t>
            </a:r>
            <a:endParaRPr lang="ru-RU" sz="5400" b="1" cap="all" spc="0" dirty="0">
              <a:ln w="57150" cmpd="sng">
                <a:solidFill>
                  <a:srgbClr val="002060"/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703\Downloads\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2578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150" dirty="0" smtClean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ШЕЛ ДЕД ЛЕСОМ, А ПЕРЕД НИМ БЕЖАЛА СОБАЧКА. </a:t>
            </a:r>
          </a:p>
          <a:p>
            <a:pPr algn="ctr"/>
            <a:r>
              <a:rPr lang="ru-RU" sz="2000" b="1" spc="150" dirty="0" smtClean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ПОТЕРЯЛ ДЕД РУКАВИЧКУ.</a:t>
            </a:r>
            <a:endParaRPr lang="ru-RU" sz="2000" b="1" spc="150" dirty="0">
              <a:ln w="3175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703\Downloads\МЫ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2578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БЕЖИТ МЫШКА.</a:t>
            </a:r>
          </a:p>
          <a:p>
            <a:pPr algn="ctr"/>
            <a:r>
              <a:rPr lang="ru-RU" sz="20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ВЛЕЗЛА В ЭТУ РУКАВИЧКУ И СИДИТ</a:t>
            </a:r>
            <a:r>
              <a:rPr lang="ru-RU" sz="2000" b="1" spc="150" dirty="0" smtClean="0">
                <a:solidFill>
                  <a:schemeClr val="tx1"/>
                </a:solidFill>
              </a:rPr>
              <a:t>.</a:t>
            </a:r>
            <a:endParaRPr lang="ru-RU" sz="2000" b="1" spc="1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703\Downloads\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380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ctr"/>
          <a:lstStyle/>
          <a:p>
            <a:pPr>
              <a:lnSpc>
                <a:spcPts val="2000"/>
              </a:lnSpc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ТУТ СКАЧЕТ ЛЯГУШКА И ГОВОРИТ:</a:t>
            </a:r>
          </a:p>
          <a:p>
            <a:pPr>
              <a:lnSpc>
                <a:spcPts val="2000"/>
              </a:lnSpc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-КТО, КТО В РУКАВИЧКЕ?</a:t>
            </a:r>
          </a:p>
          <a:p>
            <a:pPr>
              <a:lnSpc>
                <a:spcPts val="2000"/>
              </a:lnSpc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-МЫШКА-ПОСКРЕБУШКА. А ТЫ КТО?</a:t>
            </a:r>
          </a:p>
          <a:p>
            <a:pPr>
              <a:lnSpc>
                <a:spcPts val="2000"/>
              </a:lnSpc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-ЛЯГУШКА-КВАКУШКА. ПУСТИ МЕНЯ.</a:t>
            </a:r>
          </a:p>
          <a:p>
            <a:pPr>
              <a:lnSpc>
                <a:spcPts val="2000"/>
              </a:lnSpc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-ИДИ!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703\Downloads\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380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ctr"/>
          <a:lstStyle/>
          <a:p>
            <a:pPr>
              <a:lnSpc>
                <a:spcPts val="2000"/>
              </a:lnSpc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БЕЖИТ ЗАЙЧИК, ДА И ГОВОРИТ: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КТО, КТО В РУКАВИЧКЕ?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МЫШКА-ПОСКРЕБУШКА, ЛЯГУШКА-КВАКУШКА.</a:t>
            </a:r>
            <a:r>
              <a:rPr lang="en-US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КТО?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ЗАЙЧИК-ПОБЕГАЙЧИК. ПУСТИТЕ И МЕНЯ!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4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ИДИ.</a:t>
            </a:r>
            <a:endParaRPr lang="ru-RU" sz="1400" b="1" spc="1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703\Downloads\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380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ctr"/>
          <a:lstStyle/>
          <a:p>
            <a:pPr>
              <a:lnSpc>
                <a:spcPts val="2000"/>
              </a:lnSpc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БЕЖИТ ЛИСИЧКА: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КТО, КТО В РУКАВИЧКЕ?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МЫШКА-ПОСКРЕБУШКА, ЛЯГУШКА-КВАКУШКА И</a:t>
            </a:r>
            <a:r>
              <a:rPr lang="en-US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ЗАИЧИК-ПОБЕГАЙЧИК. А ТЫ КТО?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ЛИСИЧКА-СЕСТРИЧКА. ПУСТИТЕ И МЕНЯ. 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ИДИ.</a:t>
            </a:r>
            <a:endParaRPr lang="ru-RU" sz="1200" b="1" spc="1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703\Downloads\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380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ctr"/>
          <a:lstStyle/>
          <a:p>
            <a:pPr>
              <a:lnSpc>
                <a:spcPts val="2000"/>
              </a:lnSpc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СИДЯТ ОНИ; БЕЖИТ ВОЛЧИШКА И СПРАШИВАЕТ:</a:t>
            </a:r>
          </a:p>
          <a:p>
            <a:pPr>
              <a:lnSpc>
                <a:spcPts val="2000"/>
              </a:lnSpc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-КТО, КТО В РУКАВИЧКЕ?</a:t>
            </a:r>
          </a:p>
          <a:p>
            <a:pPr>
              <a:lnSpc>
                <a:spcPts val="2000"/>
              </a:lnSpc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-МЫШКА-ПОСКРЕБУШКА, ЛЯГУШКА-КВАКУШКА,</a:t>
            </a:r>
            <a:r>
              <a:rPr lang="en-US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ЗАИЧИК-ПОБЕГАЙЧИК И</a:t>
            </a:r>
            <a:r>
              <a:rPr lang="en-US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ЛИСИЧКА-СЕСТРИЧКА.</a:t>
            </a:r>
            <a:r>
              <a:rPr lang="en-US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ТЫ КТО?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ВОЛЧИШКА-БРАТИШКА. ПУСТИТЕ И МЕНЯ.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ИДИ.</a:t>
            </a:r>
            <a:endParaRPr lang="ru-RU" sz="1200" b="1" spc="1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448799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5238000"/>
            <a:ext cx="94488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ctr"/>
          <a:lstStyle/>
          <a:p>
            <a:pPr>
              <a:lnSpc>
                <a:spcPts val="2000"/>
              </a:lnSpc>
            </a:pPr>
            <a:endParaRPr lang="ru-RU" sz="1200" b="1" spc="1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</a:pPr>
            <a:endParaRPr lang="ru-RU" sz="1200" b="1" spc="1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БЕЖИТ КАБАН:</a:t>
            </a:r>
          </a:p>
          <a:p>
            <a:pPr>
              <a:lnSpc>
                <a:spcPts val="2000"/>
              </a:lnSpc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-ХРО-ХРО-ХРО! КТО, КТО В РУКАВИЧКЕ?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МЫШКА-ПОСКРЕБУШКА, ЛЯГУШКА- КВАКУШКА, ЗАЙЧИК- ПОБЕГАЙЧИК, ЛИСИЧКА- СЕСТРИЧКА, ВОЛЧИШКА- БРАТИШКА. А ТЫ КТО?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Я КАБАН- КЛЫКАН. ПУСТИТЕ И МЕНЯ В РУКАВИЧКУ!</a:t>
            </a:r>
          </a:p>
          <a:p>
            <a:pPr>
              <a:lnSpc>
                <a:spcPts val="2000"/>
              </a:lnSpc>
              <a:buFontTx/>
              <a:buChar char="-"/>
            </a:pPr>
            <a:r>
              <a:rPr lang="ru-RU" sz="12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ИДИ!</a:t>
            </a:r>
          </a:p>
          <a:p>
            <a:pPr>
              <a:lnSpc>
                <a:spcPts val="2000"/>
              </a:lnSpc>
            </a:pPr>
            <a:endParaRPr lang="ru-RU" sz="1200" b="1" spc="15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00"/>
              </a:lnSpc>
            </a:pPr>
            <a:endParaRPr lang="ru-RU" sz="1200" b="1" spc="1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703\Downloads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38000"/>
            <a:ext cx="9144000" cy="1620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rtlCol="0" anchor="ctr"/>
          <a:lstStyle/>
          <a:p>
            <a:pPr>
              <a:lnSpc>
                <a:spcPts val="1700"/>
              </a:lnSpc>
            </a:pPr>
            <a:r>
              <a:rPr lang="ru-RU" sz="11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ИДЕТ МЕДВЕДЬ, РЕВЕТ И СПРАШИВАЕТ:</a:t>
            </a:r>
          </a:p>
          <a:p>
            <a:pPr>
              <a:lnSpc>
                <a:spcPts val="1700"/>
              </a:lnSpc>
            </a:pPr>
            <a:r>
              <a:rPr lang="ru-RU" sz="11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-А КТО, КТО В РУКАВИЧКЕ? </a:t>
            </a:r>
          </a:p>
          <a:p>
            <a:pPr>
              <a:lnSpc>
                <a:spcPts val="1700"/>
              </a:lnSpc>
              <a:buFontTx/>
              <a:buChar char="-"/>
            </a:pPr>
            <a:r>
              <a:rPr lang="ru-RU" sz="11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МЫШКА-ПОСКРЕБУШКА, ЛЯГУШКА- КВАКУШКА, ЗАЙЧИК- ПОБЕГАЙЧИК, ЛИСИЧКА- СЕСТРИЧКА, ВОЛЧИШКА- БРАТИШКА, КАБАН-КЛЫКАН. А ТЫ КТО?</a:t>
            </a:r>
          </a:p>
          <a:p>
            <a:pPr>
              <a:lnSpc>
                <a:spcPts val="1700"/>
              </a:lnSpc>
              <a:buFontTx/>
              <a:buChar char="-"/>
            </a:pPr>
            <a:r>
              <a:rPr lang="ru-RU" sz="11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ТОПТЫГА-МЕДВЕДЬ. ПУСТИТЕ И МЕНЯ.</a:t>
            </a:r>
          </a:p>
          <a:p>
            <a:pPr>
              <a:lnSpc>
                <a:spcPts val="1700"/>
              </a:lnSpc>
              <a:buFontTx/>
              <a:buChar char="-"/>
            </a:pPr>
            <a:r>
              <a:rPr lang="ru-RU" sz="11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ИДИ.</a:t>
            </a:r>
          </a:p>
          <a:p>
            <a:pPr>
              <a:lnSpc>
                <a:spcPts val="1700"/>
              </a:lnSpc>
            </a:pPr>
            <a:r>
              <a:rPr lang="ru-RU" sz="1100" b="1" spc="15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И ТОТ ВЛЕЗ.</a:t>
            </a:r>
            <a:endParaRPr lang="ru-RU" sz="1100" b="1" spc="1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6ADAFA"/>
      </a:accent1>
      <a:accent2>
        <a:srgbClr val="6ADAFA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304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1703</dc:creator>
  <cp:lastModifiedBy>User</cp:lastModifiedBy>
  <cp:revision>16</cp:revision>
  <dcterms:created xsi:type="dcterms:W3CDTF">2015-01-20T08:56:38Z</dcterms:created>
  <dcterms:modified xsi:type="dcterms:W3CDTF">2019-12-11T17:39:14Z</dcterms:modified>
</cp:coreProperties>
</file>