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4" r:id="rId4"/>
    <p:sldId id="259" r:id="rId5"/>
    <p:sldId id="275" r:id="rId6"/>
    <p:sldId id="278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86323" autoAdjust="0"/>
  </p:normalViewPr>
  <p:slideViewPr>
    <p:cSldViewPr>
      <p:cViewPr>
        <p:scale>
          <a:sx n="66" d="100"/>
          <a:sy n="66" d="100"/>
        </p:scale>
        <p:origin x="-1326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1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03953" y="4005064"/>
            <a:ext cx="78400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для детей младшего дошкольного возраста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301208"/>
            <a:ext cx="6400800" cy="1752600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 воспитатели: </a:t>
            </a:r>
          </a:p>
          <a:p>
            <a:pPr algn="r"/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Кулясова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Е.Е.</a:t>
            </a:r>
          </a:p>
          <a:p>
            <a:pPr algn="r"/>
            <a:endParaRPr lang="ru-RU" sz="2000" dirty="0" smtClean="0">
              <a:latin typeface="Garamond" panose="02020404030301010803" pitchFamily="18" charset="0"/>
            </a:endParaRPr>
          </a:p>
          <a:p>
            <a:pPr algn="r"/>
            <a:endParaRPr lang="ru-RU" sz="2000" dirty="0">
              <a:latin typeface="Garamond" panose="02020404030301010803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35644" y="3351165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ln w="10541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404664"/>
            <a:ext cx="68407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гра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потребность детского организма. С помощью игр ребенок учится взаимодействовать с окружающим миром, реализует свои внутренние потребности и всесторонне развивается.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29390" y="1916832"/>
            <a:ext cx="60841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Особую роль в воспитании занимают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игры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Подвижные игры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влияют на физическое развитие ребенка. С помощью подобных игр дети учатся ориентироваться в пространстве, улучшается координация. Также активные игры заряжают ребенка положительными эмоциями, а это благотворно сказывается на его настроении в течение дня и здоровье в целом.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149080"/>
            <a:ext cx="6840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которые регулярно принимают участие в подвижных играх, меньше капризничают, имеют хороший аппетит и легче и крепче засыпают. Если ребенок в детстве мало двигается, то в более старшем возрасте он будет быстрее утомляться.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игры подразумевают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другими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случае благодаря игре ребенок лучше социализируется, учится взаимодействовать со своими сверстниками и реагировать на различные жизненные ситуации.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260648"/>
            <a:ext cx="52565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«КОТ И ВОРОБУШКИ»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060848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0000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836712"/>
            <a:ext cx="72728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упражнять детей  действовать в соответствии с текстом стихотворения, выполнять бег в прямом направлении одновременно всей группой, использовать всю площадь зала.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«Кот» располагается на одной стороне зала (площадки), а дети – «воробышки» - на другой. Дети – «воробышки» приближаются к «коту» вместе с воспитателем, который произносит: 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Котя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котенька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коток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Котя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черненький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хвосток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 на бревнышке лежит,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притворился, будто спит.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слова «Будто спит», «кот» восклицает: «Мяу!» - и начинает ловить «воробышков», которые убегают от него в свой домик (за черту).</a:t>
            </a:r>
          </a:p>
        </p:txBody>
      </p:sp>
      <p:pic>
        <p:nvPicPr>
          <p:cNvPr id="5" name="Picture 2" descr="C:\Users\Toshiba\Desktop\113APPLE\IMG_337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04705" y="4653137"/>
            <a:ext cx="1357788" cy="1728192"/>
          </a:xfrm>
          <a:prstGeom prst="rect">
            <a:avLst/>
          </a:prstGeom>
          <a:noFill/>
        </p:spPr>
      </p:pic>
      <p:pic>
        <p:nvPicPr>
          <p:cNvPr id="6" name="Picture 4" descr="C:\Users\Toshiba\Desktop\113APPLE\IMG_338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4509120"/>
            <a:ext cx="1056117" cy="1584176"/>
          </a:xfrm>
          <a:prstGeom prst="rect">
            <a:avLst/>
          </a:prstGeom>
          <a:noFill/>
        </p:spPr>
      </p:pic>
      <p:pic>
        <p:nvPicPr>
          <p:cNvPr id="7" name="Picture 3" descr="C:\Users\Toshiba\Desktop\113APPLE\IMG_337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63016" y="4595557"/>
            <a:ext cx="1225208" cy="16417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96475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134448" y="196197"/>
            <a:ext cx="28957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«КАРУСЕЛЬ»</a:t>
            </a:r>
            <a:endParaRPr lang="en-US" sz="3200" b="1" dirty="0">
              <a:ln w="10541" cmpd="sng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988841"/>
            <a:ext cx="8229600" cy="2520280"/>
          </a:xfrm>
        </p:spPr>
        <p:txBody>
          <a:bodyPr/>
          <a:lstStyle/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развивать у детей равновесие в движении, навык бега, повышать эмоциональный тонус.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детям покататься на карусели. Дети берутся за руки и идут, а затем бегут по кругу. Воспитатель говорит: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Еле-еле, еле-еле завертелись карусели,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потом, а потом всё бегом, бегом, бегом!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Тише, тише, не бегите, карусель остановите,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 и два, раз и два, вот и кончилась игра!</a:t>
            </a:r>
          </a:p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останавливаются.</a:t>
            </a:r>
          </a:p>
          <a:p>
            <a:endParaRPr lang="ru-RU" dirty="0"/>
          </a:p>
        </p:txBody>
      </p:sp>
      <p:pic>
        <p:nvPicPr>
          <p:cNvPr id="5" name="Picture 2" descr="C:\Users\Toshiba\Desktop\113APPLE\IMG_34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19872" y="4790764"/>
            <a:ext cx="1080120" cy="1572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Toshiba\Desktop\113APPLE\IMG_34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4293096"/>
            <a:ext cx="1004663" cy="1710572"/>
          </a:xfrm>
          <a:prstGeom prst="rect">
            <a:avLst/>
          </a:prstGeom>
          <a:noFill/>
        </p:spPr>
      </p:pic>
      <p:pic>
        <p:nvPicPr>
          <p:cNvPr id="7" name="Picture 4" descr="C:\Users\Toshiba\Desktop\113APPLE\IMG_34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08304" y="3645024"/>
            <a:ext cx="1104742" cy="18448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309794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>
            <a:spLocks noGrp="1"/>
          </p:cNvSpPr>
          <p:nvPr>
            <p:ph type="title"/>
          </p:nvPr>
        </p:nvSpPr>
        <p:spPr>
          <a:xfrm>
            <a:off x="2771800" y="260648"/>
            <a:ext cx="23721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«ПУЗЫРЬ»</a:t>
            </a:r>
            <a:endParaRPr lang="en-US" sz="3200" b="1" dirty="0">
              <a:ln w="1905">
                <a:solidFill>
                  <a:schemeClr val="accent4">
                    <a:lumMod val="50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764704"/>
            <a:ext cx="69127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умение становиться в круг, делать его то шире, то уже, приучать детей согласовывать свои движения с произносимыми словами.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Дети вместе с воспитателем берутся за руки и образуют небольшой круг, стоя близко друг к другу. Воспитатель произносит: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Раздувайся, пузырь, раздувайся, большой,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Оставайся такой да не лопайся.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Играющие отходят назад и держатся за руки до тех пор, пока воспитатель не скажет: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«Лопнул пузырь!»,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тогда они опускают руки и приседают на корточки, говоря при этом: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«Хлоп!»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также предложить детям после слов: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«Лопнул пузырь»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двигаться к центру круга, по-прежнему держась за руки и произнося при этом звук: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«Ш-ш-ш»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(воздух выходит). Затем дети снова «надувают» пузырь – отходят назад, образуя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круг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Picture 2" descr="C:\Users\Toshiba\Desktop\113APPLE\IMG_339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5229200"/>
            <a:ext cx="1080120" cy="1440160"/>
          </a:xfrm>
          <a:prstGeom prst="rect">
            <a:avLst/>
          </a:prstGeom>
          <a:noFill/>
        </p:spPr>
      </p:pic>
      <p:pic>
        <p:nvPicPr>
          <p:cNvPr id="5" name="Picture 3" descr="C:\Users\Toshiba\Desktop\113APPLE\IMG_339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5013176"/>
            <a:ext cx="1131555" cy="1584176"/>
          </a:xfrm>
          <a:prstGeom prst="rect">
            <a:avLst/>
          </a:prstGeom>
          <a:noFill/>
        </p:spPr>
      </p:pic>
      <p:pic>
        <p:nvPicPr>
          <p:cNvPr id="6" name="Picture 4" descr="C:\Users\Toshiba\Desktop\113APPLE\IMG_339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03848" y="5229200"/>
            <a:ext cx="1047390" cy="1412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981429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«ВОРОБУШКИ И АВТОМОБИЛЬ»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556792"/>
            <a:ext cx="6120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764704"/>
            <a:ext cx="69847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приучать детей бегать в разных направлениях, не наталкиваясь друг на друга, начинать движение и менять его по сигналу воспитателя, находить своё место.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Описание игры: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– «воробушки» садятся на скамейку – «гнёздышки». Воспитатель изображает «автомобиль». После слов воспитателя: «Полетели, воробушки, на дорожку» - дети поднимаются и бегают по площадке, размахивая руками – «крылышками». По сигналу воспитателя: «Автомобиль едет, летите, воробушки, в свои гнёздышки!» - «автомобиль» выезжает из «гаража», «воробушки» улетают в «гнёзда» (садятся на скамейки). «Автомобиль» возвращается в «гараж».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Toshiba\Desktop\113APPLE\IMG_368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4653136"/>
            <a:ext cx="1185364" cy="1601727"/>
          </a:xfrm>
          <a:prstGeom prst="rect">
            <a:avLst/>
          </a:prstGeom>
          <a:noFill/>
        </p:spPr>
      </p:pic>
      <p:pic>
        <p:nvPicPr>
          <p:cNvPr id="6" name="Picture 3" descr="C:\Users\Toshiba\Desktop\113APPLE\IMG_368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4653136"/>
            <a:ext cx="958017" cy="1542399"/>
          </a:xfrm>
          <a:prstGeom prst="rect">
            <a:avLst/>
          </a:prstGeom>
          <a:noFill/>
        </p:spPr>
      </p:pic>
      <p:pic>
        <p:nvPicPr>
          <p:cNvPr id="7" name="Picture 4" descr="C:\Users\Toshiba\Desktop\113APPLE\IMG_368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69286" y="4653136"/>
            <a:ext cx="1073479" cy="15858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60370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195</TotalTime>
  <Words>184</Words>
  <Application>Microsoft Office PowerPoint</Application>
  <PresentationFormat>Экран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лица</vt:lpstr>
      <vt:lpstr>Слайд 1</vt:lpstr>
      <vt:lpstr>Слайд 2</vt:lpstr>
      <vt:lpstr>Слайд 3</vt:lpstr>
      <vt:lpstr>«КАРУСЕЛЬ»</vt:lpstr>
      <vt:lpstr>«ПУЗЫРЬ»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jul</dc:creator>
  <cp:lastModifiedBy>Toshiba</cp:lastModifiedBy>
  <cp:revision>26</cp:revision>
  <dcterms:created xsi:type="dcterms:W3CDTF">2016-05-11T09:30:30Z</dcterms:created>
  <dcterms:modified xsi:type="dcterms:W3CDTF">2019-12-11T13:33:39Z</dcterms:modified>
</cp:coreProperties>
</file>