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81" r:id="rId2"/>
    <p:sldId id="265" r:id="rId3"/>
    <p:sldId id="262" r:id="rId4"/>
    <p:sldId id="263" r:id="rId5"/>
    <p:sldId id="261" r:id="rId6"/>
    <p:sldId id="280" r:id="rId7"/>
    <p:sldId id="267" r:id="rId8"/>
    <p:sldId id="259" r:id="rId9"/>
    <p:sldId id="256" r:id="rId10"/>
    <p:sldId id="264" r:id="rId11"/>
    <p:sldId id="258" r:id="rId12"/>
    <p:sldId id="278" r:id="rId13"/>
    <p:sldId id="269" r:id="rId14"/>
    <p:sldId id="270" r:id="rId15"/>
    <p:sldId id="271" r:id="rId16"/>
    <p:sldId id="274" r:id="rId17"/>
    <p:sldId id="275" r:id="rId18"/>
    <p:sldId id="276" r:id="rId19"/>
  </p:sldIdLst>
  <p:sldSz cx="9144000" cy="6858000" type="screen4x3"/>
  <p:notesSz cx="69977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/>
    <p:restoredTop sz="9460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>
            <a:lvl1pPr defTabSz="930275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088" y="4410075"/>
            <a:ext cx="559752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b" anchorCtr="0" compatLnSpc="1">
            <a:prstTxWarp prst="textNoShape">
              <a:avLst/>
            </a:prstTxWarp>
          </a:bodyPr>
          <a:lstStyle>
            <a:lvl1pPr defTabSz="930275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 smtClean="0"/>
            </a:lvl1pPr>
          </a:lstStyle>
          <a:p>
            <a:pPr>
              <a:defRPr/>
            </a:pPr>
            <a:fld id="{27CA8C8D-BF0F-4863-8E1A-1C1F178031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44385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7FF577-E060-4D01-B10A-5315D6549439}" type="slidenum">
              <a:rPr lang="ru-RU"/>
              <a:pPr/>
              <a:t>9</a:t>
            </a:fld>
            <a:endParaRPr lang="ru-RU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ltGray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052736"/>
            <a:ext cx="813690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ПРЕЗЕНТАЦИЯ </a:t>
            </a:r>
          </a:p>
          <a:p>
            <a:pPr algn="ctr"/>
            <a:endParaRPr lang="ru-RU" sz="4000" b="1" dirty="0">
              <a:solidFill>
                <a:srgbClr val="002060"/>
              </a:solidFill>
            </a:endParaRPr>
          </a:p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«ПРАВИЛА ПОВЕДЕНИЯ НА ВОДОЁМАХ»</a:t>
            </a:r>
          </a:p>
          <a:p>
            <a:pPr algn="ctr"/>
            <a:endParaRPr lang="ru-RU" sz="4000" b="1" dirty="0">
              <a:solidFill>
                <a:srgbClr val="002060"/>
              </a:solidFill>
            </a:endParaRPr>
          </a:p>
          <a:p>
            <a:pPr algn="ctr"/>
            <a:endParaRPr lang="ru-RU" sz="4000" b="1" dirty="0" smtClean="0">
              <a:solidFill>
                <a:srgbClr val="002060"/>
              </a:solidFill>
            </a:endParaRPr>
          </a:p>
          <a:p>
            <a:pPr algn="ctr"/>
            <a:endParaRPr lang="ru-RU" sz="40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Подготовила: воспитатель </a:t>
            </a:r>
            <a:r>
              <a:rPr lang="ru-RU" sz="2800" b="1" dirty="0" err="1" smtClean="0">
                <a:solidFill>
                  <a:srgbClr val="002060"/>
                </a:solidFill>
              </a:rPr>
              <a:t>Каракчеева</a:t>
            </a:r>
            <a:r>
              <a:rPr lang="ru-RU" sz="2800" b="1" dirty="0" smtClean="0">
                <a:solidFill>
                  <a:srgbClr val="002060"/>
                </a:solidFill>
              </a:rPr>
              <a:t> В. Г</a:t>
            </a:r>
            <a:r>
              <a:rPr lang="ru-RU" sz="2800" b="1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МАДОУ </a:t>
            </a:r>
            <a:r>
              <a:rPr lang="ru-RU" sz="2800" b="1" dirty="0">
                <a:solidFill>
                  <a:srgbClr val="002060"/>
                </a:solidFill>
              </a:rPr>
              <a:t>ЦРР д/</a:t>
            </a:r>
            <a:r>
              <a:rPr lang="en-US" sz="2800" b="1" dirty="0">
                <a:solidFill>
                  <a:srgbClr val="002060"/>
                </a:solidFill>
              </a:rPr>
              <a:t>c</a:t>
            </a:r>
            <a:r>
              <a:rPr lang="ru-RU" sz="2800" b="1" dirty="0">
                <a:solidFill>
                  <a:srgbClr val="002060"/>
                </a:solidFill>
              </a:rPr>
              <a:t> № 87 г. Калининграда</a:t>
            </a:r>
            <a:endParaRPr lang="ru-RU" sz="2800" dirty="0">
              <a:solidFill>
                <a:srgbClr val="002060"/>
              </a:solidFill>
            </a:endParaRPr>
          </a:p>
          <a:p>
            <a:pPr algn="ctr"/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080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ИРКУТСК - Портал городской администрации : Правила поведения на льду для дете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60648"/>
            <a:ext cx="7143750" cy="463867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95536" y="5013176"/>
            <a:ext cx="84604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Переходить водоем по неокрепшему льду друг за другом на небольшом расстоянии.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О ПРАВИЛАХ ПОВЕДЕНИЯ НА ВОДОЁМАХ В ЗИМНИЙ ПЕРИОД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60648"/>
            <a:ext cx="6768752" cy="489928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11560" y="5085184"/>
            <a:ext cx="82809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Идти по льду, засунув руки в карманы. Нести за спиной прочно надетый рюкзак.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476672"/>
            <a:ext cx="3883025" cy="536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5220072" y="692696"/>
            <a:ext cx="3661792" cy="4862870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/>
              <a:t>На замерзших озерах </a:t>
            </a:r>
          </a:p>
          <a:p>
            <a:pPr>
              <a:spcBef>
                <a:spcPct val="50000"/>
              </a:spcBef>
            </a:pPr>
            <a:r>
              <a:rPr lang="ru-RU" sz="2000" b="1" dirty="0"/>
              <a:t>Лед бывает непрочен, </a:t>
            </a:r>
          </a:p>
          <a:p>
            <a:pPr>
              <a:spcBef>
                <a:spcPct val="50000"/>
              </a:spcBef>
            </a:pPr>
            <a:r>
              <a:rPr lang="ru-RU" sz="2000" b="1" dirty="0"/>
              <a:t>И ходить по такому Безответственно очень! Водоемы опасны: </a:t>
            </a:r>
          </a:p>
          <a:p>
            <a:pPr>
              <a:spcBef>
                <a:spcPct val="50000"/>
              </a:spcBef>
            </a:pPr>
            <a:r>
              <a:rPr lang="ru-RU" sz="2000" b="1" dirty="0"/>
              <a:t>Может лед провалиться, </a:t>
            </a:r>
          </a:p>
          <a:p>
            <a:pPr>
              <a:spcBef>
                <a:spcPct val="50000"/>
              </a:spcBef>
            </a:pPr>
            <a:r>
              <a:rPr lang="ru-RU" sz="2000" b="1" dirty="0"/>
              <a:t>И спасать вас напрасно</a:t>
            </a:r>
          </a:p>
          <a:p>
            <a:pPr>
              <a:spcBef>
                <a:spcPct val="50000"/>
              </a:spcBef>
            </a:pPr>
            <a:r>
              <a:rPr lang="ru-RU" sz="2000" b="1" dirty="0"/>
              <a:t> Вся округа примчится... Ведь почти невозможно </a:t>
            </a:r>
          </a:p>
          <a:p>
            <a:pPr>
              <a:spcBef>
                <a:spcPct val="50000"/>
              </a:spcBef>
            </a:pPr>
            <a:r>
              <a:rPr lang="ru-RU" sz="2000" b="1" dirty="0"/>
              <a:t>К полынье подобраться — Из воды будет сложно </a:t>
            </a:r>
          </a:p>
          <a:p>
            <a:pPr>
              <a:spcBef>
                <a:spcPct val="50000"/>
              </a:spcBef>
            </a:pPr>
            <a:r>
              <a:rPr lang="ru-RU" sz="2000" b="1" dirty="0"/>
              <a:t>Вас вытаскивать, братцы.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492896"/>
            <a:ext cx="8229600" cy="1143000"/>
          </a:xfrm>
        </p:spPr>
        <p:txBody>
          <a:bodyPr/>
          <a:lstStyle/>
          <a:p>
            <a:r>
              <a:rPr lang="ru-RU" sz="8000" b="1" dirty="0" smtClean="0">
                <a:solidFill>
                  <a:srgbClr val="FF0000"/>
                </a:solidFill>
              </a:rPr>
              <a:t>Можно и нужно!</a:t>
            </a:r>
            <a:endParaRPr lang="ru-RU" sz="8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4797152"/>
            <a:ext cx="83529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 </a:t>
            </a:r>
            <a:r>
              <a:rPr lang="ru-RU" sz="3200" b="1" dirty="0"/>
              <a:t>Не рисковать! Если лед трескается и прогибается, остановиться немедленно и сойти со льда.</a:t>
            </a:r>
          </a:p>
        </p:txBody>
      </p:sp>
      <p:pic>
        <p:nvPicPr>
          <p:cNvPr id="44034" name="Picture 2" descr="МБОУ Гимназия 1 - Официальный сай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548680"/>
            <a:ext cx="5976664" cy="3960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869160"/>
            <a:ext cx="80648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Удостовериться в прочности льда. Спросить разрешения перехода у взрослых.</a:t>
            </a:r>
          </a:p>
        </p:txBody>
      </p:sp>
      <p:pic>
        <p:nvPicPr>
          <p:cNvPr id="43010" name="Picture 2" descr="Пензенских школьников научили вытаскивать человека из воды Новости Пенз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836712"/>
            <a:ext cx="4680520" cy="36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429000"/>
            <a:ext cx="806489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При вынужденном переходе водоёма безопаснее всего придерживаться проторённых троп или идти по уже проложенной лыжне. Но если их нет, надо перед тем, как спуститься на лёд, очень внимательно осмотреться и наметить предстоящий маршрут.</a:t>
            </a:r>
          </a:p>
        </p:txBody>
      </p:sp>
      <p:pic>
        <p:nvPicPr>
          <p:cNvPr id="39940" name="Picture 4" descr="http://kartinki-dlya-detej.ru/content/gallery_photo/1715/30653522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476672"/>
            <a:ext cx="4680520" cy="29643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933056"/>
            <a:ext cx="860444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 </a:t>
            </a:r>
            <a:r>
              <a:rPr lang="ru-RU" sz="2800" b="1" dirty="0"/>
              <a:t>Замёрзшую реку (озеро) лучше перейти на лыжах, при этом: крепления лыж расстегните, чтобы при необходимости быстро их сбросить; лыжные палки держите в руках, не накидывая петли на кисти рук, чтобы в случае опасности сразу их отбросить.</a:t>
            </a:r>
          </a:p>
        </p:txBody>
      </p:sp>
      <p:pic>
        <p:nvPicPr>
          <p:cNvPr id="38918" name="Picture 6" descr="Правила поведения на водоёме зимой - Картинка 12554/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60648"/>
            <a:ext cx="5688632" cy="36990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052736"/>
            <a:ext cx="7797552" cy="3744416"/>
          </a:xfrm>
        </p:spPr>
        <p:txBody>
          <a:bodyPr/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Соблюдайте правила безопасного поведения</a:t>
            </a:r>
            <a:br>
              <a:rPr lang="ru-RU" sz="6000" b="1" dirty="0" smtClean="0">
                <a:solidFill>
                  <a:srgbClr val="FF0000"/>
                </a:solidFill>
              </a:rPr>
            </a:br>
            <a:r>
              <a:rPr lang="ru-RU" sz="6000" b="1" dirty="0" smtClean="0">
                <a:solidFill>
                  <a:srgbClr val="FF0000"/>
                </a:solidFill>
              </a:rPr>
              <a:t>на водоёмах!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МЧС Росс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404664"/>
            <a:ext cx="6048672" cy="453650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27584" y="5013176"/>
            <a:ext cx="78488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Непрочный </a:t>
            </a:r>
            <a:r>
              <a:rPr lang="ru-RU" sz="4000" b="1" dirty="0"/>
              <a:t>лёд - около стока воды (с фабрик, заводов).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Новости: Сегодня в школе пройдет акция &quot;Я выбираю жизнь. Ребята придут в школу в одежде зеленого цвета, тем самым голосуя за зд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60648"/>
            <a:ext cx="6912768" cy="489654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55576" y="5229200"/>
            <a:ext cx="79208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r>
              <a:rPr lang="ru-RU" sz="3200" b="1" dirty="0"/>
              <a:t>Тонкий и рыхлый лёд - вблизи камыша, кустов, под сугробами.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900igr.net/datas/obg/Tonkij-ljod/0005-005-Tonkij-ljo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332656"/>
            <a:ext cx="7632848" cy="57058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Весенний лед опасен! Новости и события Щёлковского района Администрация Щёлковского муниципального района Московской област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476672"/>
            <a:ext cx="6408712" cy="417646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39552" y="4797152"/>
            <a:ext cx="81369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Ненадёжный тонкий лёд - в местах, где бьют ключи, быстрое течение или там, где впадают в речку ручьи.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556792"/>
            <a:ext cx="436245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5508104" y="457200"/>
            <a:ext cx="2950096" cy="5883275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/>
              <a:t>Зима! </a:t>
            </a:r>
          </a:p>
          <a:p>
            <a:pPr>
              <a:spcBef>
                <a:spcPct val="50000"/>
              </a:spcBef>
            </a:pPr>
            <a:r>
              <a:rPr lang="ru-RU" sz="2000" b="1" dirty="0"/>
              <a:t>Скорее на коньки! Какие славные деньки! </a:t>
            </a:r>
          </a:p>
          <a:p>
            <a:pPr>
              <a:spcBef>
                <a:spcPct val="50000"/>
              </a:spcBef>
            </a:pPr>
            <a:r>
              <a:rPr lang="ru-RU" sz="2000" b="1" dirty="0"/>
              <a:t>Но выходить на лед нельзя, </a:t>
            </a:r>
          </a:p>
          <a:p>
            <a:pPr>
              <a:spcBef>
                <a:spcPct val="50000"/>
              </a:spcBef>
            </a:pPr>
            <a:r>
              <a:rPr lang="ru-RU" sz="2000" b="1" dirty="0"/>
              <a:t>Пока непрочен он, друзья, </a:t>
            </a:r>
          </a:p>
          <a:p>
            <a:pPr>
              <a:spcBef>
                <a:spcPct val="50000"/>
              </a:spcBef>
            </a:pPr>
            <a:r>
              <a:rPr lang="ru-RU" sz="2000" b="1" dirty="0"/>
              <a:t>Когда есть</a:t>
            </a:r>
          </a:p>
          <a:p>
            <a:pPr>
              <a:spcBef>
                <a:spcPct val="50000"/>
              </a:spcBef>
            </a:pPr>
            <a:r>
              <a:rPr lang="ru-RU" sz="2000" b="1" dirty="0"/>
              <a:t> трещины на нем, Когда вдруг потеплело днем... Провалишься - придет беда: </a:t>
            </a:r>
          </a:p>
          <a:p>
            <a:pPr>
              <a:spcBef>
                <a:spcPct val="50000"/>
              </a:spcBef>
            </a:pPr>
            <a:r>
              <a:rPr lang="ru-RU" sz="2000" b="1" dirty="0"/>
              <a:t>Зимой холодная вода...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060848"/>
            <a:ext cx="7920880" cy="1719064"/>
          </a:xfrm>
        </p:spPr>
        <p:txBody>
          <a:bodyPr/>
          <a:lstStyle/>
          <a:p>
            <a:r>
              <a:rPr lang="ru-RU" sz="8800" b="1" dirty="0" smtClean="0">
                <a:solidFill>
                  <a:srgbClr val="FF0000"/>
                </a:solidFill>
              </a:rPr>
              <a:t>Запрещается!</a:t>
            </a:r>
            <a:endParaRPr lang="ru-RU" sz="8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Администрация Кучкинского сельсовета. Администрация Кучинского сельсовета напоминает о правилах поведения на водных объектах в 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332656"/>
            <a:ext cx="6768752" cy="504056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544" y="5301209"/>
            <a:ext cx="799288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Выходить по одному на неокрепший лед.</a:t>
            </a:r>
          </a:p>
          <a:p>
            <a:pPr algn="ctr"/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2130425"/>
            <a:ext cx="7772400" cy="1470025"/>
          </a:xfrm>
        </p:spPr>
        <p:txBody>
          <a:bodyPr/>
          <a:lstStyle/>
          <a:p>
            <a:pPr eaLnBrk="1" hangingPunct="1"/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3886200"/>
            <a:ext cx="6400800" cy="1752600"/>
          </a:xfrm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</p:txBody>
      </p:sp>
      <p:pic>
        <p:nvPicPr>
          <p:cNvPr id="3078" name="Picture 6" descr="Равила поведения на водоемах в зимний период не выходите на лёд в одиночку!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548680"/>
            <a:ext cx="7143750" cy="452437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899592" y="5589240"/>
            <a:ext cx="76328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Собираться группой на небольшом участке льда.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Шаблон оформления 'Снежинки'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'Снежинки'</Template>
  <TotalTime>133</TotalTime>
  <Words>266</Words>
  <Application>Microsoft Office PowerPoint</Application>
  <PresentationFormat>Экран (4:3)</PresentationFormat>
  <Paragraphs>40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Шаблон оформления 'Снежинки'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Запрещается!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Можно и нужно!</vt:lpstr>
      <vt:lpstr>Презентация PowerPoint</vt:lpstr>
      <vt:lpstr>Презентация PowerPoint</vt:lpstr>
      <vt:lpstr>Презентация PowerPoint</vt:lpstr>
      <vt:lpstr>Презентация PowerPoint</vt:lpstr>
      <vt:lpstr>Соблюдайте правила безопасного поведения на водоёмах!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Безопасность на льду</dc:title>
  <dc:creator>Надежда</dc:creator>
  <cp:lastModifiedBy>DNA7 X64</cp:lastModifiedBy>
  <cp:revision>18</cp:revision>
  <dcterms:created xsi:type="dcterms:W3CDTF">2014-12-01T17:24:46Z</dcterms:created>
  <dcterms:modified xsi:type="dcterms:W3CDTF">2019-12-02T16:47:17Z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TC100775751049</vt:lpwstr>
  </property>
</Properties>
</file>