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8" r:id="rId3"/>
    <p:sldId id="260" r:id="rId4"/>
    <p:sldId id="261" r:id="rId5"/>
    <p:sldId id="263" r:id="rId6"/>
    <p:sldId id="269" r:id="rId7"/>
    <p:sldId id="266" r:id="rId8"/>
    <p:sldId id="264" r:id="rId9"/>
    <p:sldId id="270" r:id="rId10"/>
    <p:sldId id="276" r:id="rId11"/>
    <p:sldId id="277" r:id="rId12"/>
    <p:sldId id="278" r:id="rId13"/>
    <p:sldId id="271" r:id="rId14"/>
    <p:sldId id="272" r:id="rId15"/>
    <p:sldId id="283" r:id="rId16"/>
    <p:sldId id="273" r:id="rId17"/>
    <p:sldId id="28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86DDA-24F3-4EC6-B84C-6CFB22D3D1F5}" type="datetimeFigureOut">
              <a:rPr lang="ru-RU" smtClean="0"/>
              <a:pPr/>
              <a:t>23.10.2016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E8A914-0FAE-4AEF-8422-272AB3AB7B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0849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E8A914-0FAE-4AEF-8422-272AB3AB7B58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712929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372200" y="404664"/>
            <a:ext cx="3048000" cy="18288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67544" y="3501008"/>
            <a:ext cx="3810000" cy="298132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23.10.2016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57710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23.10.2016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68413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23.10.2016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103318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11251E-BF04-491F-B0A9-AE19FD82CF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51520" y="4653136"/>
            <a:ext cx="2466975" cy="18478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23.10.2016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54717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79512" y="4221088"/>
            <a:ext cx="2143125" cy="214312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23.10.2016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23823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23.10.2016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73685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23.10.2016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18354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23.10.2016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7684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23.10.2016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70762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23.10.2016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34919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23.10.2016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03693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8040732" y="6611779"/>
            <a:ext cx="10695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Ekaterina050466</a:t>
            </a:r>
            <a:endParaRPr lang="ru-RU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7C0DDB-BB4F-4892-A2E0-D760CB244601}" type="datetimeFigureOut">
              <a:rPr lang="ru-RU" smtClean="0"/>
              <a:pPr/>
              <a:t>23.10.2016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07444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gif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7" Type="http://schemas.openxmlformats.org/officeDocument/2006/relationships/image" Target="../media/image15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gif"/><Relationship Id="rId5" Type="http://schemas.openxmlformats.org/officeDocument/2006/relationships/image" Target="../media/image13.gif"/><Relationship Id="rId4" Type="http://schemas.openxmlformats.org/officeDocument/2006/relationships/image" Target="../media/image12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357298"/>
            <a:ext cx="7772400" cy="2029559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  <a:t>Урок</a:t>
            </a:r>
            <a:br>
              <a:rPr lang="ru-RU" b="1" dirty="0" smtClean="0"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</a:br>
            <a:r>
              <a:rPr lang="ru-RU" b="1" dirty="0" smtClean="0"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  <a:t>математики</a:t>
            </a:r>
            <a:endParaRPr lang="ru-RU" b="1" dirty="0">
              <a:solidFill>
                <a:srgbClr val="C00000"/>
              </a:solidFill>
              <a:latin typeface="Batang" pitchFamily="18" charset="-127"/>
              <a:ea typeface="Batang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3466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b="1" dirty="0" smtClean="0">
                <a:solidFill>
                  <a:srgbClr val="AF0D2C"/>
                </a:solidFill>
                <a:effectLst/>
              </a:rPr>
              <a:t>Памятник нулю в Будапеште.</a:t>
            </a:r>
            <a:r>
              <a:rPr lang="ru-RU" sz="2800" dirty="0" smtClean="0">
                <a:solidFill>
                  <a:srgbClr val="AF0D2C"/>
                </a:solidFill>
                <a:effectLst/>
              </a:rPr>
              <a:t> </a:t>
            </a:r>
            <a:r>
              <a:rPr lang="ru-RU" sz="2800" b="1" dirty="0" smtClean="0">
                <a:solidFill>
                  <a:srgbClr val="AF0D2C"/>
                </a:solidFill>
                <a:effectLst/>
              </a:rPr>
              <a:t>Венгрия</a:t>
            </a:r>
          </a:p>
        </p:txBody>
      </p:sp>
      <p:sp>
        <p:nvSpPr>
          <p:cNvPr id="130057" name="Rectangle 9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071546"/>
            <a:ext cx="4543428" cy="5062554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endParaRPr lang="ru-RU" sz="2400" dirty="0" smtClean="0">
              <a:solidFill>
                <a:srgbClr val="AF0D2C"/>
              </a:solidFill>
              <a:effectLst/>
            </a:endParaRPr>
          </a:p>
          <a:p>
            <a:pPr eaLnBrk="1" hangingPunct="1">
              <a:defRPr/>
            </a:pPr>
            <a:r>
              <a:rPr lang="ru-RU" b="1" dirty="0" smtClean="0">
                <a:solidFill>
                  <a:schemeClr val="hlink"/>
                </a:solidFill>
                <a:effectLst/>
              </a:rPr>
              <a:t>Памятник нулю находится в центре города Будапешт. </a:t>
            </a:r>
          </a:p>
          <a:p>
            <a:pPr eaLnBrk="1" hangingPunct="1">
              <a:defRPr/>
            </a:pPr>
            <a:r>
              <a:rPr lang="ru-RU" b="1" dirty="0" smtClean="0">
                <a:solidFill>
                  <a:schemeClr val="hlink"/>
                </a:solidFill>
                <a:effectLst/>
              </a:rPr>
              <a:t> От этого памятника отмеряются все расстояния в стране. </a:t>
            </a:r>
          </a:p>
          <a:p>
            <a:pPr eaLnBrk="1" hangingPunct="1">
              <a:defRPr/>
            </a:pPr>
            <a:r>
              <a:rPr lang="ru-RU" b="1" dirty="0" smtClean="0">
                <a:solidFill>
                  <a:schemeClr val="hlink"/>
                </a:solidFill>
                <a:effectLst/>
              </a:rPr>
              <a:t>Цифра 0 и надпись "км" (километр) внизу означают начало всех дорог  Венгрии.</a:t>
            </a:r>
          </a:p>
          <a:p>
            <a:pPr eaLnBrk="1" hangingPunct="1">
              <a:defRPr/>
            </a:pPr>
            <a:endParaRPr lang="ru-RU" sz="2400" dirty="0" smtClean="0">
              <a:solidFill>
                <a:schemeClr val="hlink"/>
              </a:solidFill>
            </a:endParaRPr>
          </a:p>
        </p:txBody>
      </p:sp>
      <p:pic>
        <p:nvPicPr>
          <p:cNvPr id="18436" name="Рисунок 1" descr="http://1.bp.blogspot.com/_i_jt8rJVOUA/TTBdjdNIv6I/AAAAAAAAAKM/qlWgjDweKsw/s200/%25D0%25BD%25D0%25BE%25D0%25BB%25D1%258C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92725" y="1557338"/>
            <a:ext cx="3408363" cy="457358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5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b="1" smtClean="0">
                <a:solidFill>
                  <a:srgbClr val="AF0D2C"/>
                </a:solidFill>
              </a:rPr>
              <a:t>Памятник нулю в Мюнхене. Германия</a:t>
            </a:r>
          </a:p>
        </p:txBody>
      </p:sp>
      <p:pic>
        <p:nvPicPr>
          <p:cNvPr id="19459" name="Picture 6" descr="мюнхен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03350" y="1412875"/>
            <a:ext cx="6856413" cy="514191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61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268413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smtClean="0">
                <a:solidFill>
                  <a:schemeClr val="hlink"/>
                </a:solidFill>
              </a:rPr>
              <a:t>Кипр. На берегу Средиземного моря</a:t>
            </a:r>
            <a:r>
              <a:rPr lang="ru-RU" smtClean="0"/>
              <a:t> </a:t>
            </a:r>
          </a:p>
        </p:txBody>
      </p:sp>
      <p:pic>
        <p:nvPicPr>
          <p:cNvPr id="20483" name="Picture 4" descr="Копия На Кипре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11362"/>
          <a:stretch>
            <a:fillRect/>
          </a:stretch>
        </p:blipFill>
        <p:spPr>
          <a:xfrm>
            <a:off x="1476375" y="1196975"/>
            <a:ext cx="6049963" cy="45339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Рисунок 1" descr="http://logoped18.ru/production-sound/images/sound-ch-4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571480"/>
            <a:ext cx="1714512" cy="143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Рисунок 4" descr="http://perepel-krym.ru/upload/iblock/0bc/0bc5e1e92612d412f19a90987584df7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571480"/>
            <a:ext cx="2218699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Рисунок 7" descr="http://freekaliningrad.ru/upload/medialibrary/2ef/atwqumyidd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642918"/>
            <a:ext cx="1714512" cy="1289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Рисунок 10" descr="https://im0-tub-ru.yandex.net/i?id=a0dcdba6742a1d7f628eab45cc0e2ff7&amp;n=33&amp;h=215&amp;w=39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57950" y="571480"/>
            <a:ext cx="2371741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071538" y="2071678"/>
            <a:ext cx="7040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03</a:t>
            </a:r>
            <a:endParaRPr lang="ru-RU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000364" y="2000240"/>
            <a:ext cx="7040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01</a:t>
            </a:r>
            <a:endParaRPr lang="ru-RU" sz="4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143504" y="2000240"/>
            <a:ext cx="7040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02</a:t>
            </a:r>
            <a:endParaRPr lang="ru-RU" sz="4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358082" y="1928802"/>
            <a:ext cx="7040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04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xmlns="" val="2664006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071802" y="1571612"/>
            <a:ext cx="3071834" cy="1571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0</a:t>
            </a:r>
            <a:r>
              <a:rPr lang="en-US" sz="9600" dirty="0" smtClean="0"/>
              <a:t> &lt; </a:t>
            </a:r>
            <a:endParaRPr lang="ru-RU" sz="9600" dirty="0"/>
          </a:p>
        </p:txBody>
      </p:sp>
      <p:sp>
        <p:nvSpPr>
          <p:cNvPr id="7" name="TextBox 6"/>
          <p:cNvSpPr txBox="1"/>
          <p:nvPr/>
        </p:nvSpPr>
        <p:spPr>
          <a:xfrm>
            <a:off x="3214678" y="3214686"/>
            <a:ext cx="3071834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0</a:t>
            </a:r>
            <a:r>
              <a:rPr lang="ru-RU" sz="11500" dirty="0" smtClean="0"/>
              <a:t> </a:t>
            </a:r>
            <a:r>
              <a:rPr lang="en-US" sz="11500" dirty="0" smtClean="0"/>
              <a:t>&gt;</a:t>
            </a:r>
            <a:r>
              <a:rPr lang="en-US" sz="9600" dirty="0" smtClean="0"/>
              <a:t> 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xmlns="" val="2664006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472" y="2000240"/>
            <a:ext cx="796916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Я научился (научилась)</a:t>
            </a:r>
            <a:endParaRPr lang="ru-RU" sz="6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785918" y="714356"/>
            <a:ext cx="563006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Я узнал (узнала)</a:t>
            </a:r>
            <a:endParaRPr lang="ru-RU" sz="6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42910" y="3286124"/>
            <a:ext cx="768992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Я не понял(не поняла)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472" y="857232"/>
            <a:ext cx="80010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Х   Р   Ш   !!!</a:t>
            </a:r>
            <a:endParaRPr lang="ru-RU" sz="9600" dirty="0">
              <a:solidFill>
                <a:srgbClr val="FF0000"/>
              </a:solidFill>
            </a:endParaRPr>
          </a:p>
        </p:txBody>
      </p:sp>
      <p:pic>
        <p:nvPicPr>
          <p:cNvPr id="31746" name="Picture 2" descr="http://etideti.club/wp-content/uploads/letter-39678_64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V="1">
            <a:off x="2214546" y="1142984"/>
            <a:ext cx="789404" cy="880172"/>
          </a:xfrm>
          <a:prstGeom prst="rect">
            <a:avLst/>
          </a:prstGeom>
          <a:noFill/>
        </p:spPr>
      </p:pic>
      <p:pic>
        <p:nvPicPr>
          <p:cNvPr id="6" name="Picture 2" descr="http://etideti.club/wp-content/uploads/letter-39678_64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V="1">
            <a:off x="3643306" y="1214422"/>
            <a:ext cx="789404" cy="880172"/>
          </a:xfrm>
          <a:prstGeom prst="rect">
            <a:avLst/>
          </a:prstGeom>
          <a:noFill/>
        </p:spPr>
      </p:pic>
      <p:pic>
        <p:nvPicPr>
          <p:cNvPr id="7" name="Picture 2" descr="http://etideti.club/wp-content/uploads/letter-39678_64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V="1">
            <a:off x="5643570" y="1142984"/>
            <a:ext cx="789404" cy="880172"/>
          </a:xfrm>
          <a:prstGeom prst="rect">
            <a:avLst/>
          </a:prstGeom>
          <a:noFill/>
        </p:spPr>
      </p:pic>
      <p:pic>
        <p:nvPicPr>
          <p:cNvPr id="31748" name="Picture 4" descr="http://img.likeness.ru/uploads/users/12717/1416155307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2786058"/>
            <a:ext cx="4393437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Скругленный прямоугольник 68"/>
          <p:cNvSpPr/>
          <p:nvPr/>
        </p:nvSpPr>
        <p:spPr>
          <a:xfrm>
            <a:off x="395288" y="404813"/>
            <a:ext cx="8353425" cy="5976937"/>
          </a:xfrm>
          <a:prstGeom prst="round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" name="Рисунок 3" descr="Emoticon-Defense.gif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3770" t="34880" r="23605" b="34880"/>
          <a:stretch>
            <a:fillRect/>
          </a:stretch>
        </p:blipFill>
        <p:spPr bwMode="auto">
          <a:xfrm>
            <a:off x="4787900" y="5661025"/>
            <a:ext cx="720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Emoticon-Defense.gif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80164" b="72681"/>
          <a:stretch>
            <a:fillRect/>
          </a:stretch>
        </p:blipFill>
        <p:spPr bwMode="auto">
          <a:xfrm>
            <a:off x="2195513" y="5661025"/>
            <a:ext cx="6985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Emoticon-Defense.gif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4880" r="80164" b="34880"/>
          <a:stretch>
            <a:fillRect/>
          </a:stretch>
        </p:blipFill>
        <p:spPr bwMode="auto">
          <a:xfrm>
            <a:off x="7164388" y="5661025"/>
            <a:ext cx="6318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6-конечная звезда 7"/>
          <p:cNvSpPr/>
          <p:nvPr/>
        </p:nvSpPr>
        <p:spPr>
          <a:xfrm>
            <a:off x="2268538" y="5013325"/>
            <a:ext cx="576262" cy="576263"/>
          </a:xfrm>
          <a:prstGeom prst="star6">
            <a:avLst/>
          </a:prstGeom>
          <a:solidFill>
            <a:srgbClr val="0099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6-конечная звезда 8"/>
          <p:cNvSpPr/>
          <p:nvPr/>
        </p:nvSpPr>
        <p:spPr>
          <a:xfrm>
            <a:off x="2268538" y="4797425"/>
            <a:ext cx="576262" cy="576263"/>
          </a:xfrm>
          <a:prstGeom prst="star6">
            <a:avLst/>
          </a:prstGeom>
          <a:solidFill>
            <a:srgbClr val="0099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6-конечная звезда 9"/>
          <p:cNvSpPr/>
          <p:nvPr/>
        </p:nvSpPr>
        <p:spPr>
          <a:xfrm>
            <a:off x="2268538" y="4581525"/>
            <a:ext cx="576262" cy="576263"/>
          </a:xfrm>
          <a:prstGeom prst="star6">
            <a:avLst/>
          </a:prstGeom>
          <a:solidFill>
            <a:srgbClr val="0099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6-конечная звезда 10"/>
          <p:cNvSpPr/>
          <p:nvPr/>
        </p:nvSpPr>
        <p:spPr>
          <a:xfrm>
            <a:off x="2268538" y="4362450"/>
            <a:ext cx="576262" cy="579438"/>
          </a:xfrm>
          <a:prstGeom prst="star6">
            <a:avLst/>
          </a:prstGeom>
          <a:solidFill>
            <a:srgbClr val="0099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6-конечная звезда 11"/>
          <p:cNvSpPr/>
          <p:nvPr/>
        </p:nvSpPr>
        <p:spPr>
          <a:xfrm>
            <a:off x="2268538" y="4148138"/>
            <a:ext cx="576262" cy="576262"/>
          </a:xfrm>
          <a:prstGeom prst="star6">
            <a:avLst/>
          </a:prstGeom>
          <a:solidFill>
            <a:srgbClr val="0099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3" name="6-конечная звезда 12"/>
          <p:cNvSpPr/>
          <p:nvPr/>
        </p:nvSpPr>
        <p:spPr>
          <a:xfrm>
            <a:off x="2268538" y="3932238"/>
            <a:ext cx="576262" cy="576262"/>
          </a:xfrm>
          <a:prstGeom prst="star6">
            <a:avLst/>
          </a:prstGeom>
          <a:solidFill>
            <a:srgbClr val="0099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4" name="6-конечная звезда 13"/>
          <p:cNvSpPr/>
          <p:nvPr/>
        </p:nvSpPr>
        <p:spPr>
          <a:xfrm>
            <a:off x="2268538" y="3716338"/>
            <a:ext cx="576262" cy="576262"/>
          </a:xfrm>
          <a:prstGeom prst="star6">
            <a:avLst/>
          </a:prstGeom>
          <a:solidFill>
            <a:srgbClr val="0099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6-конечная звезда 14"/>
          <p:cNvSpPr/>
          <p:nvPr/>
        </p:nvSpPr>
        <p:spPr>
          <a:xfrm>
            <a:off x="2268538" y="3500438"/>
            <a:ext cx="576262" cy="576262"/>
          </a:xfrm>
          <a:prstGeom prst="star6">
            <a:avLst/>
          </a:prstGeom>
          <a:solidFill>
            <a:srgbClr val="0099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6-конечная звезда 15"/>
          <p:cNvSpPr/>
          <p:nvPr/>
        </p:nvSpPr>
        <p:spPr>
          <a:xfrm>
            <a:off x="2268538" y="3284538"/>
            <a:ext cx="576262" cy="576262"/>
          </a:xfrm>
          <a:prstGeom prst="star6">
            <a:avLst/>
          </a:prstGeom>
          <a:solidFill>
            <a:srgbClr val="0099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7" name="6-конечная звезда 16"/>
          <p:cNvSpPr/>
          <p:nvPr/>
        </p:nvSpPr>
        <p:spPr>
          <a:xfrm>
            <a:off x="2268538" y="3068638"/>
            <a:ext cx="576262" cy="576262"/>
          </a:xfrm>
          <a:prstGeom prst="star6">
            <a:avLst/>
          </a:prstGeom>
          <a:solidFill>
            <a:srgbClr val="0099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6-конечная звезда 17"/>
          <p:cNvSpPr/>
          <p:nvPr/>
        </p:nvSpPr>
        <p:spPr>
          <a:xfrm>
            <a:off x="2268538" y="2852738"/>
            <a:ext cx="576262" cy="576262"/>
          </a:xfrm>
          <a:prstGeom prst="star6">
            <a:avLst/>
          </a:prstGeom>
          <a:solidFill>
            <a:srgbClr val="0099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9" name="6-конечная звезда 18"/>
          <p:cNvSpPr/>
          <p:nvPr/>
        </p:nvSpPr>
        <p:spPr>
          <a:xfrm>
            <a:off x="2268538" y="2636838"/>
            <a:ext cx="576262" cy="576262"/>
          </a:xfrm>
          <a:prstGeom prst="star6">
            <a:avLst/>
          </a:prstGeom>
          <a:solidFill>
            <a:srgbClr val="0099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6-конечная звезда 19"/>
          <p:cNvSpPr/>
          <p:nvPr/>
        </p:nvSpPr>
        <p:spPr>
          <a:xfrm>
            <a:off x="2268538" y="2420938"/>
            <a:ext cx="576262" cy="576262"/>
          </a:xfrm>
          <a:prstGeom prst="star6">
            <a:avLst/>
          </a:prstGeom>
          <a:solidFill>
            <a:srgbClr val="0099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1" name="6-конечная звезда 20"/>
          <p:cNvSpPr/>
          <p:nvPr/>
        </p:nvSpPr>
        <p:spPr>
          <a:xfrm>
            <a:off x="2268538" y="2205038"/>
            <a:ext cx="576262" cy="576262"/>
          </a:xfrm>
          <a:prstGeom prst="star6">
            <a:avLst/>
          </a:prstGeom>
          <a:solidFill>
            <a:srgbClr val="0099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6-конечная звезда 21"/>
          <p:cNvSpPr/>
          <p:nvPr/>
        </p:nvSpPr>
        <p:spPr>
          <a:xfrm>
            <a:off x="2268538" y="1989138"/>
            <a:ext cx="576262" cy="576262"/>
          </a:xfrm>
          <a:prstGeom prst="star6">
            <a:avLst/>
          </a:prstGeom>
          <a:solidFill>
            <a:srgbClr val="0099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6-конечная звезда 22"/>
          <p:cNvSpPr/>
          <p:nvPr/>
        </p:nvSpPr>
        <p:spPr>
          <a:xfrm>
            <a:off x="2268538" y="1773238"/>
            <a:ext cx="576262" cy="576262"/>
          </a:xfrm>
          <a:prstGeom prst="star6">
            <a:avLst/>
          </a:prstGeom>
          <a:solidFill>
            <a:srgbClr val="0099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4" name="6-конечная звезда 23"/>
          <p:cNvSpPr/>
          <p:nvPr/>
        </p:nvSpPr>
        <p:spPr>
          <a:xfrm>
            <a:off x="2268538" y="1554163"/>
            <a:ext cx="576262" cy="579437"/>
          </a:xfrm>
          <a:prstGeom prst="star6">
            <a:avLst/>
          </a:prstGeom>
          <a:solidFill>
            <a:srgbClr val="0099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5" name="6-конечная звезда 24"/>
          <p:cNvSpPr/>
          <p:nvPr/>
        </p:nvSpPr>
        <p:spPr>
          <a:xfrm>
            <a:off x="2268538" y="1339850"/>
            <a:ext cx="576262" cy="576263"/>
          </a:xfrm>
          <a:prstGeom prst="star6">
            <a:avLst/>
          </a:prstGeom>
          <a:solidFill>
            <a:srgbClr val="0099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6" name="6-конечная звезда 25"/>
          <p:cNvSpPr/>
          <p:nvPr/>
        </p:nvSpPr>
        <p:spPr>
          <a:xfrm>
            <a:off x="2268538" y="1123950"/>
            <a:ext cx="576262" cy="576263"/>
          </a:xfrm>
          <a:prstGeom prst="star6">
            <a:avLst/>
          </a:prstGeom>
          <a:solidFill>
            <a:srgbClr val="0099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7" name="6-конечная звезда 26"/>
          <p:cNvSpPr/>
          <p:nvPr/>
        </p:nvSpPr>
        <p:spPr>
          <a:xfrm>
            <a:off x="2268538" y="908050"/>
            <a:ext cx="576262" cy="576263"/>
          </a:xfrm>
          <a:prstGeom prst="star6">
            <a:avLst/>
          </a:prstGeom>
          <a:solidFill>
            <a:srgbClr val="0099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8" name="6-конечная звезда 27"/>
          <p:cNvSpPr/>
          <p:nvPr/>
        </p:nvSpPr>
        <p:spPr>
          <a:xfrm>
            <a:off x="4932363" y="5013325"/>
            <a:ext cx="576262" cy="576263"/>
          </a:xfrm>
          <a:prstGeom prst="star6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9" name="6-конечная звезда 28"/>
          <p:cNvSpPr/>
          <p:nvPr/>
        </p:nvSpPr>
        <p:spPr>
          <a:xfrm>
            <a:off x="4932363" y="4797425"/>
            <a:ext cx="576262" cy="576263"/>
          </a:xfrm>
          <a:prstGeom prst="star6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0" name="6-конечная звезда 29"/>
          <p:cNvSpPr/>
          <p:nvPr/>
        </p:nvSpPr>
        <p:spPr>
          <a:xfrm>
            <a:off x="4932363" y="4581525"/>
            <a:ext cx="576262" cy="576263"/>
          </a:xfrm>
          <a:prstGeom prst="star6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1" name="6-конечная звезда 30"/>
          <p:cNvSpPr/>
          <p:nvPr/>
        </p:nvSpPr>
        <p:spPr>
          <a:xfrm>
            <a:off x="4932363" y="4362450"/>
            <a:ext cx="576262" cy="579438"/>
          </a:xfrm>
          <a:prstGeom prst="star6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2" name="6-конечная звезда 31"/>
          <p:cNvSpPr/>
          <p:nvPr/>
        </p:nvSpPr>
        <p:spPr>
          <a:xfrm>
            <a:off x="4932363" y="4148138"/>
            <a:ext cx="576262" cy="576262"/>
          </a:xfrm>
          <a:prstGeom prst="star6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3" name="6-конечная звезда 32"/>
          <p:cNvSpPr/>
          <p:nvPr/>
        </p:nvSpPr>
        <p:spPr>
          <a:xfrm>
            <a:off x="4932363" y="3932238"/>
            <a:ext cx="576262" cy="576262"/>
          </a:xfrm>
          <a:prstGeom prst="star6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4" name="6-конечная звезда 33"/>
          <p:cNvSpPr/>
          <p:nvPr/>
        </p:nvSpPr>
        <p:spPr>
          <a:xfrm>
            <a:off x="4932363" y="3716338"/>
            <a:ext cx="576262" cy="576262"/>
          </a:xfrm>
          <a:prstGeom prst="star6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5" name="6-конечная звезда 34"/>
          <p:cNvSpPr/>
          <p:nvPr/>
        </p:nvSpPr>
        <p:spPr>
          <a:xfrm>
            <a:off x="4932363" y="3500438"/>
            <a:ext cx="576262" cy="576262"/>
          </a:xfrm>
          <a:prstGeom prst="star6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6" name="6-конечная звезда 35"/>
          <p:cNvSpPr/>
          <p:nvPr/>
        </p:nvSpPr>
        <p:spPr>
          <a:xfrm>
            <a:off x="4932363" y="3284538"/>
            <a:ext cx="576262" cy="576262"/>
          </a:xfrm>
          <a:prstGeom prst="star6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7" name="6-конечная звезда 36"/>
          <p:cNvSpPr/>
          <p:nvPr/>
        </p:nvSpPr>
        <p:spPr>
          <a:xfrm>
            <a:off x="4932363" y="3068638"/>
            <a:ext cx="576262" cy="576262"/>
          </a:xfrm>
          <a:prstGeom prst="star6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8" name="6-конечная звезда 37"/>
          <p:cNvSpPr/>
          <p:nvPr/>
        </p:nvSpPr>
        <p:spPr>
          <a:xfrm>
            <a:off x="4932363" y="2852738"/>
            <a:ext cx="576262" cy="576262"/>
          </a:xfrm>
          <a:prstGeom prst="star6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9" name="6-конечная звезда 38"/>
          <p:cNvSpPr/>
          <p:nvPr/>
        </p:nvSpPr>
        <p:spPr>
          <a:xfrm>
            <a:off x="4932363" y="2636838"/>
            <a:ext cx="576262" cy="576262"/>
          </a:xfrm>
          <a:prstGeom prst="star6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0" name="6-конечная звезда 39"/>
          <p:cNvSpPr/>
          <p:nvPr/>
        </p:nvSpPr>
        <p:spPr>
          <a:xfrm>
            <a:off x="4932363" y="2420938"/>
            <a:ext cx="576262" cy="576262"/>
          </a:xfrm>
          <a:prstGeom prst="star6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1" name="6-конечная звезда 40"/>
          <p:cNvSpPr/>
          <p:nvPr/>
        </p:nvSpPr>
        <p:spPr>
          <a:xfrm>
            <a:off x="4932363" y="2205038"/>
            <a:ext cx="576262" cy="576262"/>
          </a:xfrm>
          <a:prstGeom prst="star6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2" name="6-конечная звезда 41"/>
          <p:cNvSpPr/>
          <p:nvPr/>
        </p:nvSpPr>
        <p:spPr>
          <a:xfrm>
            <a:off x="4932363" y="1989138"/>
            <a:ext cx="576262" cy="576262"/>
          </a:xfrm>
          <a:prstGeom prst="star6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3" name="6-конечная звезда 42"/>
          <p:cNvSpPr/>
          <p:nvPr/>
        </p:nvSpPr>
        <p:spPr>
          <a:xfrm>
            <a:off x="4932363" y="1773238"/>
            <a:ext cx="576262" cy="576262"/>
          </a:xfrm>
          <a:prstGeom prst="star6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4" name="6-конечная звезда 43"/>
          <p:cNvSpPr/>
          <p:nvPr/>
        </p:nvSpPr>
        <p:spPr>
          <a:xfrm>
            <a:off x="4932363" y="1554163"/>
            <a:ext cx="576262" cy="579437"/>
          </a:xfrm>
          <a:prstGeom prst="star6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5" name="6-конечная звезда 44"/>
          <p:cNvSpPr/>
          <p:nvPr/>
        </p:nvSpPr>
        <p:spPr>
          <a:xfrm>
            <a:off x="4932363" y="1339850"/>
            <a:ext cx="576262" cy="576263"/>
          </a:xfrm>
          <a:prstGeom prst="star6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6" name="6-конечная звезда 45"/>
          <p:cNvSpPr/>
          <p:nvPr/>
        </p:nvSpPr>
        <p:spPr>
          <a:xfrm>
            <a:off x="4932363" y="1123950"/>
            <a:ext cx="576262" cy="576263"/>
          </a:xfrm>
          <a:prstGeom prst="star6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7" name="6-конечная звезда 46"/>
          <p:cNvSpPr/>
          <p:nvPr/>
        </p:nvSpPr>
        <p:spPr>
          <a:xfrm>
            <a:off x="4932363" y="908050"/>
            <a:ext cx="576262" cy="576263"/>
          </a:xfrm>
          <a:prstGeom prst="star6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8" name="6-конечная звезда 47"/>
          <p:cNvSpPr/>
          <p:nvPr/>
        </p:nvSpPr>
        <p:spPr>
          <a:xfrm>
            <a:off x="7164388" y="5013325"/>
            <a:ext cx="576262" cy="576263"/>
          </a:xfrm>
          <a:prstGeom prst="star6">
            <a:avLst/>
          </a:prstGeom>
          <a:solidFill>
            <a:srgbClr val="FF00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9" name="6-конечная звезда 48"/>
          <p:cNvSpPr/>
          <p:nvPr/>
        </p:nvSpPr>
        <p:spPr>
          <a:xfrm>
            <a:off x="7164388" y="4797425"/>
            <a:ext cx="576262" cy="576263"/>
          </a:xfrm>
          <a:prstGeom prst="star6">
            <a:avLst/>
          </a:prstGeom>
          <a:solidFill>
            <a:srgbClr val="FF00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0" name="6-конечная звезда 49"/>
          <p:cNvSpPr/>
          <p:nvPr/>
        </p:nvSpPr>
        <p:spPr>
          <a:xfrm>
            <a:off x="7164388" y="4581525"/>
            <a:ext cx="576262" cy="576263"/>
          </a:xfrm>
          <a:prstGeom prst="star6">
            <a:avLst/>
          </a:prstGeom>
          <a:solidFill>
            <a:srgbClr val="FF00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1" name="6-конечная звезда 50"/>
          <p:cNvSpPr/>
          <p:nvPr/>
        </p:nvSpPr>
        <p:spPr>
          <a:xfrm>
            <a:off x="7164388" y="4362450"/>
            <a:ext cx="576262" cy="579438"/>
          </a:xfrm>
          <a:prstGeom prst="star6">
            <a:avLst/>
          </a:prstGeom>
          <a:solidFill>
            <a:srgbClr val="FF00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2" name="6-конечная звезда 51"/>
          <p:cNvSpPr/>
          <p:nvPr/>
        </p:nvSpPr>
        <p:spPr>
          <a:xfrm>
            <a:off x="7164388" y="4148138"/>
            <a:ext cx="576262" cy="576262"/>
          </a:xfrm>
          <a:prstGeom prst="star6">
            <a:avLst/>
          </a:prstGeom>
          <a:solidFill>
            <a:srgbClr val="FF00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3" name="6-конечная звезда 52"/>
          <p:cNvSpPr/>
          <p:nvPr/>
        </p:nvSpPr>
        <p:spPr>
          <a:xfrm>
            <a:off x="7164388" y="3932238"/>
            <a:ext cx="576262" cy="576262"/>
          </a:xfrm>
          <a:prstGeom prst="star6">
            <a:avLst/>
          </a:prstGeom>
          <a:solidFill>
            <a:srgbClr val="FF00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4" name="6-конечная звезда 53"/>
          <p:cNvSpPr/>
          <p:nvPr/>
        </p:nvSpPr>
        <p:spPr>
          <a:xfrm>
            <a:off x="7164388" y="3716338"/>
            <a:ext cx="576262" cy="576262"/>
          </a:xfrm>
          <a:prstGeom prst="star6">
            <a:avLst/>
          </a:prstGeom>
          <a:solidFill>
            <a:srgbClr val="FF00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5" name="6-конечная звезда 54"/>
          <p:cNvSpPr/>
          <p:nvPr/>
        </p:nvSpPr>
        <p:spPr>
          <a:xfrm>
            <a:off x="7164388" y="3500438"/>
            <a:ext cx="576262" cy="576262"/>
          </a:xfrm>
          <a:prstGeom prst="star6">
            <a:avLst/>
          </a:prstGeom>
          <a:solidFill>
            <a:srgbClr val="FF00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6" name="6-конечная звезда 55"/>
          <p:cNvSpPr/>
          <p:nvPr/>
        </p:nvSpPr>
        <p:spPr>
          <a:xfrm>
            <a:off x="7164388" y="3284538"/>
            <a:ext cx="576262" cy="576262"/>
          </a:xfrm>
          <a:prstGeom prst="star6">
            <a:avLst/>
          </a:prstGeom>
          <a:solidFill>
            <a:srgbClr val="FF00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7" name="6-конечная звезда 56"/>
          <p:cNvSpPr/>
          <p:nvPr/>
        </p:nvSpPr>
        <p:spPr>
          <a:xfrm>
            <a:off x="7164388" y="3068638"/>
            <a:ext cx="576262" cy="576262"/>
          </a:xfrm>
          <a:prstGeom prst="star6">
            <a:avLst/>
          </a:prstGeom>
          <a:solidFill>
            <a:srgbClr val="FF00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8" name="6-конечная звезда 57"/>
          <p:cNvSpPr/>
          <p:nvPr/>
        </p:nvSpPr>
        <p:spPr>
          <a:xfrm>
            <a:off x="7164388" y="2852738"/>
            <a:ext cx="576262" cy="576262"/>
          </a:xfrm>
          <a:prstGeom prst="star6">
            <a:avLst/>
          </a:prstGeom>
          <a:solidFill>
            <a:srgbClr val="FF00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9" name="6-конечная звезда 58"/>
          <p:cNvSpPr/>
          <p:nvPr/>
        </p:nvSpPr>
        <p:spPr>
          <a:xfrm>
            <a:off x="7164388" y="2636838"/>
            <a:ext cx="576262" cy="576262"/>
          </a:xfrm>
          <a:prstGeom prst="star6">
            <a:avLst/>
          </a:prstGeom>
          <a:solidFill>
            <a:srgbClr val="FF00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0" name="6-конечная звезда 59"/>
          <p:cNvSpPr/>
          <p:nvPr/>
        </p:nvSpPr>
        <p:spPr>
          <a:xfrm>
            <a:off x="7164388" y="2420938"/>
            <a:ext cx="576262" cy="576262"/>
          </a:xfrm>
          <a:prstGeom prst="star6">
            <a:avLst/>
          </a:prstGeom>
          <a:solidFill>
            <a:srgbClr val="FF00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1" name="6-конечная звезда 60"/>
          <p:cNvSpPr/>
          <p:nvPr/>
        </p:nvSpPr>
        <p:spPr>
          <a:xfrm>
            <a:off x="7164388" y="2205038"/>
            <a:ext cx="576262" cy="576262"/>
          </a:xfrm>
          <a:prstGeom prst="star6">
            <a:avLst/>
          </a:prstGeom>
          <a:solidFill>
            <a:srgbClr val="FF00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2" name="6-конечная звезда 61"/>
          <p:cNvSpPr/>
          <p:nvPr/>
        </p:nvSpPr>
        <p:spPr>
          <a:xfrm>
            <a:off x="7164388" y="1989138"/>
            <a:ext cx="576262" cy="576262"/>
          </a:xfrm>
          <a:prstGeom prst="star6">
            <a:avLst/>
          </a:prstGeom>
          <a:solidFill>
            <a:srgbClr val="FF00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3" name="6-конечная звезда 62"/>
          <p:cNvSpPr/>
          <p:nvPr/>
        </p:nvSpPr>
        <p:spPr>
          <a:xfrm>
            <a:off x="7164388" y="1773238"/>
            <a:ext cx="576262" cy="576262"/>
          </a:xfrm>
          <a:prstGeom prst="star6">
            <a:avLst/>
          </a:prstGeom>
          <a:solidFill>
            <a:srgbClr val="FF00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4" name="6-конечная звезда 63"/>
          <p:cNvSpPr/>
          <p:nvPr/>
        </p:nvSpPr>
        <p:spPr>
          <a:xfrm>
            <a:off x="7164388" y="1554163"/>
            <a:ext cx="576262" cy="579437"/>
          </a:xfrm>
          <a:prstGeom prst="star6">
            <a:avLst/>
          </a:prstGeom>
          <a:solidFill>
            <a:srgbClr val="FF00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5" name="6-конечная звезда 64"/>
          <p:cNvSpPr/>
          <p:nvPr/>
        </p:nvSpPr>
        <p:spPr>
          <a:xfrm>
            <a:off x="7164388" y="1339850"/>
            <a:ext cx="576262" cy="576263"/>
          </a:xfrm>
          <a:prstGeom prst="star6">
            <a:avLst/>
          </a:prstGeom>
          <a:solidFill>
            <a:srgbClr val="FF00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6" name="6-конечная звезда 65"/>
          <p:cNvSpPr/>
          <p:nvPr/>
        </p:nvSpPr>
        <p:spPr>
          <a:xfrm>
            <a:off x="7164388" y="1123950"/>
            <a:ext cx="576262" cy="576263"/>
          </a:xfrm>
          <a:prstGeom prst="star6">
            <a:avLst/>
          </a:prstGeom>
          <a:solidFill>
            <a:srgbClr val="FF00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7" name="6-конечная звезда 66"/>
          <p:cNvSpPr/>
          <p:nvPr/>
        </p:nvSpPr>
        <p:spPr>
          <a:xfrm>
            <a:off x="7164388" y="908050"/>
            <a:ext cx="576262" cy="576263"/>
          </a:xfrm>
          <a:prstGeom prst="star6">
            <a:avLst/>
          </a:prstGeom>
          <a:solidFill>
            <a:srgbClr val="FF00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70" name="Управляющая кнопка: настраиваемая 69">
            <a:hlinkClick r:id="" action="ppaction://hlinkshowjump?jump=endshow" highlightClick="1"/>
          </p:cNvPr>
          <p:cNvSpPr/>
          <p:nvPr/>
        </p:nvSpPr>
        <p:spPr>
          <a:xfrm>
            <a:off x="8460432" y="6021288"/>
            <a:ext cx="360040" cy="360040"/>
          </a:xfrm>
          <a:prstGeom prst="actionButtonBlank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>
                      <p:stCondLst>
                        <p:cond delay="0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2" fill="hold">
                      <p:stCondLst>
                        <p:cond delay="indefinite"/>
                      </p:stCondLst>
                      <p:childTnLst>
                        <p:par>
                          <p:cTn id="243" fill="hold">
                            <p:stCondLst>
                              <p:cond delay="0"/>
                            </p:stCondLst>
                            <p:childTnLst>
                              <p:par>
                                <p:cTn id="24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9" fill="hold">
                      <p:stCondLst>
                        <p:cond delay="indefinite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6" fill="hold">
                      <p:stCondLst>
                        <p:cond delay="indefinite"/>
                      </p:stCondLst>
                      <p:childTnLst>
                        <p:par>
                          <p:cTn id="257" fill="hold">
                            <p:stCondLst>
                              <p:cond delay="0"/>
                            </p:stCondLst>
                            <p:childTnLst>
                              <p:par>
                                <p:cTn id="25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3" fill="hold">
                      <p:stCondLst>
                        <p:cond delay="indefinite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0" fill="hold">
                      <p:stCondLst>
                        <p:cond delay="indefinite"/>
                      </p:stCondLst>
                      <p:childTnLst>
                        <p:par>
                          <p:cTn id="271" fill="hold">
                            <p:stCondLst>
                              <p:cond delay="0"/>
                            </p:stCondLst>
                            <p:childTnLst>
                              <p:par>
                                <p:cTn id="27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7" fill="hold">
                      <p:stCondLst>
                        <p:cond delay="indefinite"/>
                      </p:stCondLst>
                      <p:childTnLst>
                        <p:par>
                          <p:cTn id="278" fill="hold">
                            <p:stCondLst>
                              <p:cond delay="0"/>
                            </p:stCondLst>
                            <p:childTnLst>
                              <p:par>
                                <p:cTn id="27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8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5" fill="hold">
                      <p:stCondLst>
                        <p:cond delay="0"/>
                      </p:stCondLst>
                      <p:childTnLst>
                        <p:par>
                          <p:cTn id="286" fill="hold">
                            <p:stCondLst>
                              <p:cond delay="0"/>
                            </p:stCondLst>
                            <p:childTnLst>
                              <p:par>
                                <p:cTn id="28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2" fill="hold">
                      <p:stCondLst>
                        <p:cond delay="indefinite"/>
                      </p:stCondLst>
                      <p:childTnLst>
                        <p:par>
                          <p:cTn id="293" fill="hold">
                            <p:stCondLst>
                              <p:cond delay="0"/>
                            </p:stCondLst>
                            <p:childTnLst>
                              <p:par>
                                <p:cTn id="29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9" fill="hold">
                      <p:stCondLst>
                        <p:cond delay="indefinite"/>
                      </p:stCondLst>
                      <p:childTnLst>
                        <p:par>
                          <p:cTn id="300" fill="hold">
                            <p:stCondLst>
                              <p:cond delay="0"/>
                            </p:stCondLst>
                            <p:childTnLst>
                              <p:par>
                                <p:cTn id="30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6" fill="hold">
                      <p:stCondLst>
                        <p:cond delay="indefinite"/>
                      </p:stCondLst>
                      <p:childTnLst>
                        <p:par>
                          <p:cTn id="307" fill="hold">
                            <p:stCondLst>
                              <p:cond delay="0"/>
                            </p:stCondLst>
                            <p:childTnLst>
                              <p:par>
                                <p:cTn id="30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3" fill="hold">
                      <p:stCondLst>
                        <p:cond delay="indefinite"/>
                      </p:stCondLst>
                      <p:childTnLst>
                        <p:par>
                          <p:cTn id="314" fill="hold">
                            <p:stCondLst>
                              <p:cond delay="0"/>
                            </p:stCondLst>
                            <p:childTnLst>
                              <p:par>
                                <p:cTn id="3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0" fill="hold">
                      <p:stCondLst>
                        <p:cond delay="indefinite"/>
                      </p:stCondLst>
                      <p:childTnLst>
                        <p:par>
                          <p:cTn id="321" fill="hold">
                            <p:stCondLst>
                              <p:cond delay="0"/>
                            </p:stCondLst>
                            <p:childTnLst>
                              <p:par>
                                <p:cTn id="3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7" fill="hold">
                      <p:stCondLst>
                        <p:cond delay="indefinite"/>
                      </p:stCondLst>
                      <p:childTnLst>
                        <p:par>
                          <p:cTn id="328" fill="hold">
                            <p:stCondLst>
                              <p:cond delay="0"/>
                            </p:stCondLst>
                            <p:childTnLst>
                              <p:par>
                                <p:cTn id="3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4" fill="hold">
                      <p:stCondLst>
                        <p:cond delay="indefinite"/>
                      </p:stCondLst>
                      <p:childTnLst>
                        <p:par>
                          <p:cTn id="335" fill="hold">
                            <p:stCondLst>
                              <p:cond delay="0"/>
                            </p:stCondLst>
                            <p:childTnLst>
                              <p:par>
                                <p:cTn id="33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1" fill="hold">
                      <p:stCondLst>
                        <p:cond delay="indefinite"/>
                      </p:stCondLst>
                      <p:childTnLst>
                        <p:par>
                          <p:cTn id="342" fill="hold">
                            <p:stCondLst>
                              <p:cond delay="0"/>
                            </p:stCondLst>
                            <p:childTnLst>
                              <p:par>
                                <p:cTn id="34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8" fill="hold">
                      <p:stCondLst>
                        <p:cond delay="indefinite"/>
                      </p:stCondLst>
                      <p:childTnLst>
                        <p:par>
                          <p:cTn id="349" fill="hold">
                            <p:stCondLst>
                              <p:cond delay="0"/>
                            </p:stCondLst>
                            <p:childTnLst>
                              <p:par>
                                <p:cTn id="35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5" fill="hold">
                      <p:stCondLst>
                        <p:cond delay="indefinite"/>
                      </p:stCondLst>
                      <p:childTnLst>
                        <p:par>
                          <p:cTn id="356" fill="hold">
                            <p:stCondLst>
                              <p:cond delay="0"/>
                            </p:stCondLst>
                            <p:childTnLst>
                              <p:par>
                                <p:cTn id="35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2" fill="hold">
                      <p:stCondLst>
                        <p:cond delay="indefinite"/>
                      </p:stCondLst>
                      <p:childTnLst>
                        <p:par>
                          <p:cTn id="363" fill="hold">
                            <p:stCondLst>
                              <p:cond delay="0"/>
                            </p:stCondLst>
                            <p:childTnLst>
                              <p:par>
                                <p:cTn id="36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9" fill="hold">
                      <p:stCondLst>
                        <p:cond delay="indefinite"/>
                      </p:stCondLst>
                      <p:childTnLst>
                        <p:par>
                          <p:cTn id="370" fill="hold">
                            <p:stCondLst>
                              <p:cond delay="0"/>
                            </p:stCondLst>
                            <p:childTnLst>
                              <p:par>
                                <p:cTn id="37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6" fill="hold">
                      <p:stCondLst>
                        <p:cond delay="indefinite"/>
                      </p:stCondLst>
                      <p:childTnLst>
                        <p:par>
                          <p:cTn id="377" fill="hold">
                            <p:stCondLst>
                              <p:cond delay="0"/>
                            </p:stCondLst>
                            <p:childTnLst>
                              <p:par>
                                <p:cTn id="37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3" fill="hold">
                      <p:stCondLst>
                        <p:cond delay="indefinite"/>
                      </p:stCondLst>
                      <p:childTnLst>
                        <p:par>
                          <p:cTn id="384" fill="hold">
                            <p:stCondLst>
                              <p:cond delay="0"/>
                            </p:stCondLst>
                            <p:childTnLst>
                              <p:par>
                                <p:cTn id="38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0" fill="hold">
                      <p:stCondLst>
                        <p:cond delay="indefinite"/>
                      </p:stCondLst>
                      <p:childTnLst>
                        <p:par>
                          <p:cTn id="391" fill="hold">
                            <p:stCondLst>
                              <p:cond delay="0"/>
                            </p:stCondLst>
                            <p:childTnLst>
                              <p:par>
                                <p:cTn id="39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7" fill="hold">
                      <p:stCondLst>
                        <p:cond delay="indefinite"/>
                      </p:stCondLst>
                      <p:childTnLst>
                        <p:par>
                          <p:cTn id="398" fill="hold">
                            <p:stCondLst>
                              <p:cond delay="0"/>
                            </p:stCondLst>
                            <p:childTnLst>
                              <p:par>
                                <p:cTn id="39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4" fill="hold">
                      <p:stCondLst>
                        <p:cond delay="indefinite"/>
                      </p:stCondLst>
                      <p:childTnLst>
                        <p:par>
                          <p:cTn id="405" fill="hold">
                            <p:stCondLst>
                              <p:cond delay="0"/>
                            </p:stCondLst>
                            <p:childTnLst>
                              <p:par>
                                <p:cTn id="40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1" fill="hold">
                      <p:stCondLst>
                        <p:cond delay="indefinite"/>
                      </p:stCondLst>
                      <p:childTnLst>
                        <p:par>
                          <p:cTn id="412" fill="hold">
                            <p:stCondLst>
                              <p:cond delay="0"/>
                            </p:stCondLst>
                            <p:childTnLst>
                              <p:par>
                                <p:cTn id="4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8" fill="hold">
                      <p:stCondLst>
                        <p:cond delay="indefinite"/>
                      </p:stCondLst>
                      <p:childTnLst>
                        <p:par>
                          <p:cTn id="419" fill="hold">
                            <p:stCondLst>
                              <p:cond delay="0"/>
                            </p:stCondLst>
                            <p:childTnLst>
                              <p:par>
                                <p:cTn id="42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ruslania.com/pictures/big/97850902221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500042"/>
            <a:ext cx="2604510" cy="3500462"/>
          </a:xfrm>
          <a:prstGeom prst="rect">
            <a:avLst/>
          </a:prstGeom>
          <a:noFill/>
        </p:spPr>
      </p:pic>
      <p:pic>
        <p:nvPicPr>
          <p:cNvPr id="4102" name="Picture 6" descr="http://velikiynovgorod.bezformata.ru/content/image584976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500042"/>
            <a:ext cx="2262203" cy="2714644"/>
          </a:xfrm>
          <a:prstGeom prst="rect">
            <a:avLst/>
          </a:prstGeom>
          <a:noFill/>
        </p:spPr>
      </p:pic>
      <p:pic>
        <p:nvPicPr>
          <p:cNvPr id="4104" name="Picture 8" descr="http://tridi.ru/content/images/preview/f04103e2597497544f1e02ddb378185d/280_277/4048.00b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64" y="642918"/>
            <a:ext cx="1952620" cy="1931700"/>
          </a:xfrm>
          <a:prstGeom prst="rect">
            <a:avLst/>
          </a:prstGeom>
          <a:noFill/>
        </p:spPr>
      </p:pic>
      <p:pic>
        <p:nvPicPr>
          <p:cNvPr id="4108" name="Picture 12" descr="http://liubavyshka.ru/_ph/4/2/140981444.gif?1476804414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6248" y="4214818"/>
            <a:ext cx="3221076" cy="16430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664006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20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http://liubavyshka.ru/_ph/59/2/179727508.gif?147680464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2500306"/>
            <a:ext cx="2428892" cy="2396933"/>
          </a:xfrm>
          <a:prstGeom prst="rect">
            <a:avLst/>
          </a:prstGeom>
          <a:noFill/>
        </p:spPr>
      </p:pic>
      <p:pic>
        <p:nvPicPr>
          <p:cNvPr id="2058" name="Picture 10" descr="http://liubavyshka.ru/_ph/59/2/753559646.gif?147680469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3929066"/>
            <a:ext cx="1857388" cy="1857388"/>
          </a:xfrm>
          <a:prstGeom prst="rect">
            <a:avLst/>
          </a:prstGeom>
          <a:noFill/>
        </p:spPr>
      </p:pic>
      <p:pic>
        <p:nvPicPr>
          <p:cNvPr id="2064" name="Picture 16" descr="http://otkrytki-animacii.1000e.ru/_ph/320/2/8077841.gif?147680485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44" y="642918"/>
            <a:ext cx="4762500" cy="1866901"/>
          </a:xfrm>
          <a:prstGeom prst="rect">
            <a:avLst/>
          </a:prstGeom>
          <a:noFill/>
        </p:spPr>
      </p:pic>
      <p:pic>
        <p:nvPicPr>
          <p:cNvPr id="2066" name="Picture 18" descr="http://vamotkrytka.ru/_ph/9/2/23010243.gif?1476804982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85852" y="2857496"/>
            <a:ext cx="891546" cy="928694"/>
          </a:xfrm>
          <a:prstGeom prst="rect">
            <a:avLst/>
          </a:prstGeom>
          <a:noFill/>
        </p:spPr>
      </p:pic>
      <p:pic>
        <p:nvPicPr>
          <p:cNvPr id="2068" name="Picture 20" descr="http://vamotkrytka.ru/_ph/9/2/179000011.gif?1476805107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628" y="4714884"/>
            <a:ext cx="1238256" cy="928694"/>
          </a:xfrm>
          <a:prstGeom prst="rect">
            <a:avLst/>
          </a:prstGeom>
          <a:noFill/>
        </p:spPr>
      </p:pic>
      <p:pic>
        <p:nvPicPr>
          <p:cNvPr id="2072" name="Picture 24" descr="http://vamotkrytka.ru/_ph/9/2/711706692.gif?1476805229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15074" y="2500306"/>
            <a:ext cx="1000132" cy="1000132"/>
          </a:xfrm>
          <a:prstGeom prst="rect">
            <a:avLst/>
          </a:prstGeom>
          <a:noFill/>
        </p:spPr>
      </p:pic>
      <p:sp>
        <p:nvSpPr>
          <p:cNvPr id="8" name="Горизонтальный свиток 7"/>
          <p:cNvSpPr/>
          <p:nvPr/>
        </p:nvSpPr>
        <p:spPr>
          <a:xfrm>
            <a:off x="1571604" y="1714488"/>
            <a:ext cx="6643734" cy="4071966"/>
          </a:xfrm>
          <a:prstGeom prst="horizontalScroll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  <a:latin typeface="+mj-lt"/>
              </a:rPr>
              <a:t>Цифра и число </a:t>
            </a:r>
            <a:r>
              <a:rPr lang="ru-RU" sz="9600" b="1" dirty="0" smtClean="0">
                <a:solidFill>
                  <a:schemeClr val="tx1"/>
                </a:solidFill>
                <a:latin typeface="+mj-lt"/>
              </a:rPr>
              <a:t>0</a:t>
            </a:r>
            <a:endParaRPr lang="ru-RU" sz="9600" b="1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4006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206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jupiter-foto.ru/parovozik/parovozi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0042"/>
            <a:ext cx="9147005" cy="165032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285984" y="2571744"/>
            <a:ext cx="2071702" cy="714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00B050"/>
                </a:solidFill>
              </a:rPr>
              <a:t>5 - 4</a:t>
            </a:r>
            <a:endParaRPr lang="ru-RU" sz="5400" b="1" dirty="0">
              <a:solidFill>
                <a:srgbClr val="00B05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500694" y="2571744"/>
            <a:ext cx="2071702" cy="714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00B050"/>
                </a:solidFill>
              </a:rPr>
              <a:t>2 + 1</a:t>
            </a:r>
            <a:endParaRPr lang="ru-RU" sz="5400" b="1" dirty="0">
              <a:solidFill>
                <a:srgbClr val="00B05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714612" y="3714752"/>
            <a:ext cx="2071702" cy="714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00B050"/>
                </a:solidFill>
              </a:rPr>
              <a:t>4+1</a:t>
            </a:r>
            <a:endParaRPr lang="ru-RU" sz="5400" b="1" dirty="0">
              <a:solidFill>
                <a:srgbClr val="00B05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6248" y="5000636"/>
            <a:ext cx="2071702" cy="714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00B050"/>
                </a:solidFill>
              </a:rPr>
              <a:t>3 - 3</a:t>
            </a:r>
            <a:endParaRPr lang="ru-RU" sz="5400" b="1" dirty="0">
              <a:solidFill>
                <a:srgbClr val="00B05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357422" y="857232"/>
            <a:ext cx="714380" cy="714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B050"/>
                </a:solidFill>
              </a:rPr>
              <a:t>1</a:t>
            </a:r>
            <a:endParaRPr lang="ru-RU" sz="4400" b="1" dirty="0">
              <a:solidFill>
                <a:srgbClr val="00B05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214810" y="857232"/>
            <a:ext cx="714380" cy="714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B050"/>
                </a:solidFill>
              </a:rPr>
              <a:t>3</a:t>
            </a:r>
            <a:endParaRPr lang="ru-RU" sz="4400" b="1" dirty="0">
              <a:solidFill>
                <a:srgbClr val="00B05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000760" y="857232"/>
            <a:ext cx="714380" cy="714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B050"/>
                </a:solidFill>
              </a:rPr>
              <a:t>5</a:t>
            </a:r>
            <a:endParaRPr lang="ru-RU" sz="4400" b="1" dirty="0">
              <a:solidFill>
                <a:srgbClr val="00B05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215074" y="3714752"/>
            <a:ext cx="2071702" cy="714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00B050"/>
                </a:solidFill>
              </a:rPr>
              <a:t>3 + 3</a:t>
            </a:r>
            <a:endParaRPr lang="ru-RU" sz="5400" b="1" dirty="0">
              <a:solidFill>
                <a:srgbClr val="00B05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786710" y="857232"/>
            <a:ext cx="714380" cy="714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B050"/>
                </a:solidFill>
              </a:rPr>
              <a:t>6</a:t>
            </a:r>
            <a:endParaRPr lang="ru-RU" sz="4400" b="1" dirty="0">
              <a:solidFill>
                <a:srgbClr val="00B050"/>
              </a:solidFill>
            </a:endParaRPr>
          </a:p>
        </p:txBody>
      </p:sp>
      <p:pic>
        <p:nvPicPr>
          <p:cNvPr id="1030" name="Picture 6" descr="http://www.playing-field.ru/img/2015/052122/09269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14356"/>
            <a:ext cx="1826107" cy="1285884"/>
          </a:xfrm>
          <a:prstGeom prst="rect">
            <a:avLst/>
          </a:prstGeom>
          <a:noFill/>
        </p:spPr>
      </p:pic>
      <p:sp>
        <p:nvSpPr>
          <p:cNvPr id="18" name="Прямоугольник 17"/>
          <p:cNvSpPr/>
          <p:nvPr/>
        </p:nvSpPr>
        <p:spPr>
          <a:xfrm>
            <a:off x="642910" y="928670"/>
            <a:ext cx="714380" cy="714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B050"/>
                </a:solidFill>
              </a:rPr>
              <a:t>0</a:t>
            </a:r>
            <a:endParaRPr lang="ru-RU" sz="4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4006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4" grpId="0" animBg="1"/>
      <p:bldP spid="16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500042"/>
            <a:ext cx="764386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/>
              <a:t>Ноль не значит ничего,</a:t>
            </a:r>
          </a:p>
          <a:p>
            <a:pPr algn="ctr"/>
            <a:r>
              <a:rPr lang="ru-RU" sz="4800" b="1" dirty="0" smtClean="0"/>
              <a:t>Но нельзя и без него!</a:t>
            </a:r>
          </a:p>
          <a:p>
            <a:pPr algn="ctr"/>
            <a:r>
              <a:rPr lang="ru-RU" sz="4800" b="1" dirty="0" smtClean="0"/>
              <a:t>Без нуля – не обойтись,</a:t>
            </a:r>
          </a:p>
          <a:p>
            <a:pPr algn="ctr"/>
            <a:r>
              <a:rPr lang="ru-RU" sz="4800" b="1" dirty="0" smtClean="0"/>
              <a:t>Ты писать его учись!</a:t>
            </a:r>
            <a:endParaRPr lang="ru-RU" sz="4800" b="1" dirty="0"/>
          </a:p>
        </p:txBody>
      </p:sp>
      <p:pic>
        <p:nvPicPr>
          <p:cNvPr id="22530" name="Picture 2" descr="&amp;acy;&amp;pcy;&amp;lcy;&amp;ocy;&amp;dcy;&amp;icy;&amp;scy;&amp;mcy;&amp;iecy;&amp;ncy;&amp;tcy;&amp;ycy;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3429000"/>
            <a:ext cx="3028950" cy="30670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664006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Documents and Settings\Владелец\Рабочий стол\Копия сид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571480"/>
            <a:ext cx="5314950" cy="2276475"/>
          </a:xfrm>
          <a:prstGeom prst="rect">
            <a:avLst/>
          </a:prstGeom>
          <a:noFill/>
        </p:spPr>
      </p:pic>
      <p:pic>
        <p:nvPicPr>
          <p:cNvPr id="27651" name="Picture 3" descr="C:\Documents and Settings\Владелец\Рабочий стол\автор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642918"/>
            <a:ext cx="2214578" cy="2214578"/>
          </a:xfrm>
          <a:prstGeom prst="rect">
            <a:avLst/>
          </a:prstGeom>
          <a:noFill/>
        </p:spPr>
      </p:pic>
      <p:pic>
        <p:nvPicPr>
          <p:cNvPr id="27652" name="Picture 4" descr="C:\Documents and Settings\Владелец\Рабочий стол\сиди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1736" y="3714752"/>
            <a:ext cx="5314950" cy="1790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 decel="100000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msotw9_temp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44450"/>
            <a:ext cx="6573838" cy="669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AutoShape 5"/>
          <p:cNvSpPr>
            <a:spLocks noChangeArrowheads="1"/>
          </p:cNvSpPr>
          <p:nvPr/>
        </p:nvSpPr>
        <p:spPr bwMode="auto">
          <a:xfrm rot="13971043">
            <a:off x="6521450" y="688975"/>
            <a:ext cx="865188" cy="153988"/>
          </a:xfrm>
          <a:prstGeom prst="homePlate">
            <a:avLst>
              <a:gd name="adj" fmla="val 140464"/>
            </a:avLst>
          </a:prstGeom>
          <a:solidFill>
            <a:srgbClr val="00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5" name="WordArt 7"/>
          <p:cNvSpPr>
            <a:spLocks noChangeArrowheads="1" noChangeShapeType="1" noTextEdit="1"/>
          </p:cNvSpPr>
          <p:nvPr/>
        </p:nvSpPr>
        <p:spPr bwMode="auto">
          <a:xfrm>
            <a:off x="323850" y="260350"/>
            <a:ext cx="719138" cy="15128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0</a:t>
            </a:r>
          </a:p>
        </p:txBody>
      </p:sp>
      <p:sp>
        <p:nvSpPr>
          <p:cNvPr id="12296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6092825"/>
            <a:ext cx="863600" cy="576263"/>
          </a:xfrm>
          <a:prstGeom prst="actionButtonHome">
            <a:avLst/>
          </a:prstGeom>
          <a:solidFill>
            <a:srgbClr val="5B82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85185E-6 C -0.0026 -0.00185 -0.0052 -0.00347 -0.01562 1.85185E-6 C -0.02604 0.00347 -0.04705 0.00856 -0.06284 0.02083 C -0.07864 0.0331 -0.09444 0.05416 -0.11024 0.07338 C -0.12604 0.09259 -0.14305 0.11018 -0.15746 0.13634 C -0.17187 0.16227 -0.18368 0.19398 -0.19687 0.23079 C -0.21007 0.26759 -0.2243 0.30972 -0.23611 0.35694 C -0.24791 0.40393 -0.25989 0.46018 -0.2677 0.51435 C -0.27552 0.56852 -0.2835 0.64028 -0.2835 0.68241 C -0.2835 0.72407 -0.27812 0.73842 -0.2677 0.7662 C -0.25729 0.79421 -0.23889 0.83657 -0.22048 0.85023 C -0.20208 0.86412 -0.17847 0.85717 -0.15746 0.85023 C -0.13645 0.84329 -0.11666 0.83264 -0.09444 0.8081 C -0.07222 0.78356 -0.04461 0.74166 -0.02361 0.70347 C -0.0026 0.66481 0.01459 0.6243 0.0316 0.57708 C 0.04861 0.53009 0.06702 0.4706 0.07882 0.41967 C 0.09063 0.36898 0.09844 0.31666 0.10243 0.27291 C 0.10643 0.22893 0.10504 0.18889 0.10243 0.15717 C 0.09983 0.12592 0.09445 0.10486 0.08664 0.08379 C 0.07882 0.0625 0.06841 0.04537 0.05521 0.03148 C 0.04202 0.01759 0.025 0.00879 0.00799 1.85185E-6 " pathEditMode="relative" rAng="0" ptsTypes="aaaaaaaaaaaaaaaaaaaaA">
                                      <p:cBhvr>
                                        <p:cTn id="6" dur="6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9" y="4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Рисунок 1" descr="C:\Documents and Settings\Владелец\Рабочий стол\Цифра-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285728"/>
            <a:ext cx="6858048" cy="2096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2500306"/>
            <a:ext cx="4614860" cy="3872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664006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nfmadouds15.edumsko.ru/uploads/2000/1404/section/78176/1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500042"/>
            <a:ext cx="3948832" cy="2357453"/>
          </a:xfrm>
          <a:prstGeom prst="rect">
            <a:avLst/>
          </a:prstGeom>
          <a:noFill/>
        </p:spPr>
      </p:pic>
      <p:pic>
        <p:nvPicPr>
          <p:cNvPr id="28676" name="Picture 4" descr="http://www.toymenu.ru/upload/iblock/13f/13f6279df391d96f5b215e1c8191b3c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500042"/>
            <a:ext cx="4357686" cy="2378853"/>
          </a:xfrm>
          <a:prstGeom prst="rect">
            <a:avLst/>
          </a:prstGeom>
          <a:noFill/>
        </p:spPr>
      </p:pic>
      <p:pic>
        <p:nvPicPr>
          <p:cNvPr id="28678" name="Picture 6" descr="http://rserd.pnzreg.ru/files/serdobsk_pnzreg_ru/2015/noyabr/21/skoray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3000372"/>
            <a:ext cx="3786214" cy="2839661"/>
          </a:xfrm>
          <a:prstGeom prst="rect">
            <a:avLst/>
          </a:prstGeom>
          <a:noFill/>
        </p:spPr>
      </p:pic>
      <p:pic>
        <p:nvPicPr>
          <p:cNvPr id="28680" name="Picture 8" descr="http://www.evening-kazan.ru/sites/default/files/imagecache/large/storyimages/7a2b676bb85d1be84ddcbc1aa8d3651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9124" y="3000372"/>
            <a:ext cx="4397562" cy="29289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664006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3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100</Words>
  <Application>Microsoft Office PowerPoint</Application>
  <PresentationFormat>Экран (4:3)</PresentationFormat>
  <Paragraphs>35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Урок математики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Памятник нулю в Будапеште. Венгрия</vt:lpstr>
      <vt:lpstr>Памятник нулю в Мюнхене. Германия</vt:lpstr>
      <vt:lpstr>Кипр. На берегу Средиземного моря </vt:lpstr>
      <vt:lpstr>Слайд 13</vt:lpstr>
      <vt:lpstr>Слайд 14</vt:lpstr>
      <vt:lpstr>Слайд 15</vt:lpstr>
      <vt:lpstr>Слайд 16</vt:lpstr>
      <vt:lpstr>Слайд 17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</dc:creator>
  <cp:lastModifiedBy>Марина</cp:lastModifiedBy>
  <cp:revision>20</cp:revision>
  <dcterms:created xsi:type="dcterms:W3CDTF">2015-08-19T01:25:17Z</dcterms:created>
  <dcterms:modified xsi:type="dcterms:W3CDTF">2016-10-23T08:23:22Z</dcterms:modified>
</cp:coreProperties>
</file>