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E2104DB-0E19-4292-9A02-E8098B171F7C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F580CC-C7D1-41D8-9DE1-A9C1362731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6328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«Роль предметно-развивающей среды ДОУ в познавательном развитии детей раннего возраста»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72200" y="4725144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Колесникова Н.А.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Евсюкова И.В.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30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806489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Предметно - развивающая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среда в ДОУ  позволяет воспитанникам   проявить творческие способности, познавать способы образного воссоздания мира и языка искусств, реализовывать познавательно-эстетические и культурно-коммуникативные потребности в свободном выборе. Предметно - развивающая среда является основным средством формирования личности ребенка и является источником его знаний и социального опыта.</a:t>
            </a:r>
          </a:p>
        </p:txBody>
      </p:sp>
    </p:spTree>
    <p:extLst>
      <p:ext uri="{BB962C8B-B14F-4D97-AF65-F5344CB8AC3E}">
        <p14:creationId xmlns:p14="http://schemas.microsoft.com/office/powerpoint/2010/main" val="3508081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6979" y="332656"/>
            <a:ext cx="772345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Предметно–развивающая среда – эффективное средство формирования личности ребенка.    С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реда должна выполнять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развивающую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функцию,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воспитывающую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стимулирующую функцию,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организационную,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коммуникативную функцию,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способствовать эмоционально – ценностному, социально – личностному, познавательному, эстетическому развитию ребенка и сохранению его индивидуальности. Но самое главное – она должна работать на развитие самостоятельности и самодеятельности ребенка. 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0426" y="332656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Aft>
                <a:spcPts val="0"/>
              </a:spcAft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редметно- развивающая среда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должна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обеспечивать: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390" y="1916832"/>
            <a:ext cx="84249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возможность общения и совместной деятельности детей и взрослых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(в том числе детей разного возраста; во всей группе и в малых группах);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двигательной активности детей;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возможности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для уединения.</a:t>
            </a:r>
          </a:p>
        </p:txBody>
      </p:sp>
    </p:spTree>
    <p:extLst>
      <p:ext uri="{BB962C8B-B14F-4D97-AF65-F5344CB8AC3E}">
        <p14:creationId xmlns:p14="http://schemas.microsoft.com/office/powerpoint/2010/main" val="74898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18045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Обстановка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группе создается  таким образом, чтобы предоставить ребенку возможность самостоятельно делать выбор. Помещение группы разделено на несколько центров: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центр сюжетно ролевых игр,  центр ПДД, </a:t>
            </a:r>
            <a:r>
              <a:rPr lang="ru-RU" sz="2800" b="1" dirty="0">
                <a:latin typeface="Times New Roman" pitchFamily="18" charset="0"/>
              </a:rPr>
              <a:t>центр </a:t>
            </a:r>
            <a:r>
              <a:rPr lang="ru-RU" sz="2800" b="1" dirty="0" smtClean="0">
                <a:latin typeface="Times New Roman" pitchFamily="18" charset="0"/>
              </a:rPr>
              <a:t>дидактических игр, центр </a:t>
            </a:r>
            <a:r>
              <a:rPr lang="ru-RU" sz="2800" b="1" dirty="0">
                <a:latin typeface="Times New Roman" pitchFamily="18" charset="0"/>
              </a:rPr>
              <a:t>конструктивной деятельности, </a:t>
            </a:r>
            <a:r>
              <a:rPr lang="ru-RU" sz="2800" b="1" dirty="0" smtClean="0">
                <a:latin typeface="Times New Roman" pitchFamily="18" charset="0"/>
              </a:rPr>
              <a:t>центр «книжкин дом», центр театральной деятельности, центр художественного творчества, спортивный уголок.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каждый центр имеет свою направленность деятельности  и содержит достаточное количество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материалов.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66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8431" y="418741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должна быть: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1171" y="1412776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содержательно-насыщенной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трансформируемой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полифункциональной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вариативной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доступной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безопасной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655" y="3050792"/>
            <a:ext cx="2880320" cy="3404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117" y="1133437"/>
            <a:ext cx="2750883" cy="3667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6182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881" y="220134"/>
            <a:ext cx="84969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Насыщенность среды (разнообразие материалов, оборудования , инвентаря в здании и на участке) должна соответствовать: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8953" y="2060848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</a:rPr>
              <a:t>возрастным возможностям детей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</a:rPr>
              <a:t>содержанию </a:t>
            </a:r>
            <a:r>
              <a:rPr lang="ru-RU" sz="2800" b="1" dirty="0" smtClean="0">
                <a:latin typeface="Times New Roman" pitchFamily="18" charset="0"/>
              </a:rPr>
              <a:t>программы</a:t>
            </a:r>
            <a:endParaRPr lang="ru-RU" sz="2800" b="1" dirty="0">
              <a:latin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62" y="3564205"/>
            <a:ext cx="3095836" cy="2321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564205"/>
            <a:ext cx="3145665" cy="2361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221" y="3140967"/>
            <a:ext cx="237626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93598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04664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Доступность среды предполагает:</a:t>
            </a:r>
            <a:endParaRPr lang="ru-RU" sz="2800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052736"/>
            <a:ext cx="68407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Доступность для воспитанников всех помещений, где осуществляется образовательная деятельность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Свободный доступ к играм, игрушкам, пособиям, обеспечивающим все виды детской активности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Исправность и сохранность материалов и оборудования</a:t>
            </a:r>
          </a:p>
        </p:txBody>
      </p:sp>
    </p:spTree>
    <p:extLst>
      <p:ext uri="{BB962C8B-B14F-4D97-AF65-F5344CB8AC3E}">
        <p14:creationId xmlns:p14="http://schemas.microsoft.com/office/powerpoint/2010/main" val="66893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76672"/>
            <a:ext cx="756084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tabLst>
                <a:tab pos="514350" algn="l"/>
              </a:tabLst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Создавая предметно-развивающую среду необходимо помнить:</a:t>
            </a:r>
            <a:endParaRPr lang="ru-RU" sz="28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tabLst>
                <a:tab pos="514350" algn="l"/>
              </a:tabLst>
            </a:pPr>
            <a:endParaRPr lang="ru-RU" dirty="0">
              <a:solidFill>
                <a:srgbClr val="990033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r>
              <a:rPr lang="ru-RU" dirty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Среда должна выполнять образовательную, развивающую, воспитывающую, стимулирующую, организованную, коммуникативную функции. Но самое главное - она должна работать на развитие самостоятельности и самодеятельности ребенка.</a:t>
            </a: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endParaRPr lang="ru-RU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Необходимо гибкое и вариативное использование пространства. Среда должна служить удовлетворению потребностей и интересов ребенка.</a:t>
            </a: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endParaRPr lang="ru-RU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Форма и дизайн предметов ориентирована на безопасность и возраст детей.</a:t>
            </a: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endParaRPr lang="ru-RU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Элементы декора должны быть легко сменяемыми.</a:t>
            </a:r>
          </a:p>
          <a:p>
            <a:pPr algn="just" eaLnBrk="0" hangingPunct="0">
              <a:buFontTx/>
              <a:buChar char="•"/>
              <a:tabLst>
                <a:tab pos="514350" algn="l"/>
              </a:tabLst>
            </a:pPr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697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4330" y="153680"/>
            <a:ext cx="741682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indent="0" algn="just">
              <a:spcBef>
                <a:spcPct val="0"/>
              </a:spcBef>
              <a:buClrTx/>
              <a:buNone/>
            </a:pPr>
            <a:endParaRPr lang="ru-RU" b="1" dirty="0">
              <a:solidFill>
                <a:srgbClr val="00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Организуя 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предметно-развивающую среду 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группе необходимо учитывать закономерности психического развития, показатели их здоровья, психофизиологические и коммуникативные особенности, уровень речевого развития, а также показатели эмоциональной сферы.</a:t>
            </a:r>
          </a:p>
          <a:p>
            <a:pPr algn="just">
              <a:spcBef>
                <a:spcPct val="0"/>
              </a:spcBef>
              <a:buClrTx/>
              <a:buFont typeface="Wingdings" pitchFamily="2" charset="2"/>
              <a:buChar char="§"/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ClrTx/>
              <a:buFont typeface="Wingdings" pitchFamily="2" charset="2"/>
              <a:buChar char="§"/>
            </a:pP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Цветовая палитра должна быть представлена теплыми, пастельными тонами.</a:t>
            </a:r>
          </a:p>
          <a:p>
            <a:pPr algn="just">
              <a:spcBef>
                <a:spcPct val="0"/>
              </a:spcBef>
              <a:buClrTx/>
              <a:buFont typeface="Wingdings" pitchFamily="2" charset="2"/>
              <a:buChar char="§"/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создании развивающего пространства в группе необходимо учитывать ведущую роль игровой деятельности.</a:t>
            </a:r>
          </a:p>
          <a:p>
            <a:pPr algn="just"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§"/>
            </a:pPr>
            <a:endParaRPr lang="ru-RU" sz="2000" b="1" dirty="0">
              <a:solidFill>
                <a:srgbClr val="00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endParaRPr lang="ru-RU" sz="20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78" y="3933055"/>
            <a:ext cx="3507849" cy="2690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728" y="3933056"/>
            <a:ext cx="3587146" cy="2690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9628441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E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250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2017-04-05T17:22:32Z</dcterms:created>
  <dcterms:modified xsi:type="dcterms:W3CDTF">2019-12-11T11:52:41Z</dcterms:modified>
</cp:coreProperties>
</file>