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853E3D-7209-479A-ABF0-2F8E7E94B85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1D230E-C2EE-4351-9547-D895DC5B471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Игра «Помогите!»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Средняя группа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764704"/>
            <a:ext cx="7944480" cy="53595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rcRect t="8480" b="8127"/>
          <a:stretch>
            <a:fillRect/>
          </a:stretch>
        </p:blipFill>
        <p:spPr>
          <a:xfrm>
            <a:off x="554198" y="692696"/>
            <a:ext cx="8232100" cy="51486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6101"/>
            <a:ext cx="9144000" cy="630579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98288" y="0"/>
            <a:ext cx="514742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5" y="528637"/>
            <a:ext cx="8515350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" y="518160"/>
            <a:ext cx="7802880" cy="58216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3421"/>
            <a:ext cx="9144000" cy="633115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3093" y="0"/>
            <a:ext cx="5357813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6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Игра «Помогите!»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«Помогите!»</dc:title>
  <dc:creator>11</dc:creator>
  <cp:lastModifiedBy>11</cp:lastModifiedBy>
  <cp:revision>1</cp:revision>
  <dcterms:created xsi:type="dcterms:W3CDTF">2019-12-11T16:13:43Z</dcterms:created>
  <dcterms:modified xsi:type="dcterms:W3CDTF">2019-12-11T16:18:29Z</dcterms:modified>
</cp:coreProperties>
</file>