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7" r:id="rId11"/>
    <p:sldId id="264" r:id="rId12"/>
    <p:sldId id="268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080" autoAdjust="0"/>
  </p:normalViewPr>
  <p:slideViewPr>
    <p:cSldViewPr>
      <p:cViewPr varScale="1">
        <p:scale>
          <a:sx n="62" d="100"/>
          <a:sy n="62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136F-7931-426A-AE48-1EAAFAA967C1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EFCC-1552-46FD-B873-2138CBC3B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287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136F-7931-426A-AE48-1EAAFAA967C1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EFCC-1552-46FD-B873-2138CBC3B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528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136F-7931-426A-AE48-1EAAFAA967C1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EFCC-1552-46FD-B873-2138CBC3B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766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136F-7931-426A-AE48-1EAAFAA967C1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EFCC-1552-46FD-B873-2138CBC3B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679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136F-7931-426A-AE48-1EAAFAA967C1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EFCC-1552-46FD-B873-2138CBC3B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280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136F-7931-426A-AE48-1EAAFAA967C1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EFCC-1552-46FD-B873-2138CBC3B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661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136F-7931-426A-AE48-1EAAFAA967C1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EFCC-1552-46FD-B873-2138CBC3B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864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136F-7931-426A-AE48-1EAAFAA967C1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EFCC-1552-46FD-B873-2138CBC3B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121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136F-7931-426A-AE48-1EAAFAA967C1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EFCC-1552-46FD-B873-2138CBC3B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335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136F-7931-426A-AE48-1EAAFAA967C1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EFCC-1552-46FD-B873-2138CBC3B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543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4136F-7931-426A-AE48-1EAAFAA967C1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EFCC-1552-46FD-B873-2138CBC3B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787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4136F-7931-426A-AE48-1EAAFAA967C1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4EFCC-1552-46FD-B873-2138CBC3B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310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7784" y="3284984"/>
            <a:ext cx="5830416" cy="3024336"/>
          </a:xfrm>
        </p:spPr>
        <p:txBody>
          <a:bodyPr/>
          <a:lstStyle/>
          <a:p>
            <a:r>
              <a:rPr lang="ru-RU" dirty="0" smtClean="0"/>
              <a:t>Пиктограммы помогают говорить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221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Кошка лежит на кровати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908" b="59929"/>
          <a:stretch/>
        </p:blipFill>
        <p:spPr bwMode="auto">
          <a:xfrm>
            <a:off x="2195736" y="1916833"/>
            <a:ext cx="4032447" cy="4407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2" r="56295" b="61523"/>
          <a:stretch/>
        </p:blipFill>
        <p:spPr bwMode="auto">
          <a:xfrm>
            <a:off x="3635896" y="4509120"/>
            <a:ext cx="1542760" cy="1586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6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Рассказ </a:t>
            </a:r>
            <a:r>
              <a:rPr lang="ru-RU" smtClean="0"/>
              <a:t>по рисункам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143"/>
          <a:stretch/>
        </p:blipFill>
        <p:spPr bwMode="auto">
          <a:xfrm>
            <a:off x="2123728" y="1196752"/>
            <a:ext cx="5405340" cy="4791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804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51" y="1319878"/>
            <a:ext cx="8382513" cy="4596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048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552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>
            <a:normAutofit fontScale="90000"/>
          </a:bodyPr>
          <a:lstStyle/>
          <a:p>
            <a:pPr marL="342900" lvl="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prstClr val="black"/>
                </a:solidFill>
              </a:rPr>
              <a:t> </a:t>
            </a:r>
            <a:r>
              <a:rPr lang="ru-RU" sz="3200" b="1" dirty="0">
                <a:solidFill>
                  <a:prstClr val="black"/>
                </a:solidFill>
              </a:rPr>
              <a:t>Пиктограмма</a:t>
            </a:r>
            <a:r>
              <a:rPr lang="ru-RU" sz="3200" dirty="0">
                <a:solidFill>
                  <a:prstClr val="black"/>
                </a:solidFill>
              </a:rPr>
              <a:t> - это знак, отображающий важнейшие узнаваемые черты объектов, предметов, явлений, на которые он указывает, чаще всего в схематическом виде. Пиктограммы - это простые рисунки и символы, которые понятны и взрослым, и детям, и людям, говорящим на разных языках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212977"/>
            <a:ext cx="1698650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stavrmedical.ru/wp-content/uploads/sites/7/2013/10/navigation-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4769767"/>
            <a:ext cx="2088232" cy="208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ugra.ru/pics-jgid.shop/8781-large_default/sign-pictogram-491723-no-mobiles-83m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539" y="4574794"/>
            <a:ext cx="2283206" cy="228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0" t="23012" r="6765" b="26458"/>
          <a:stretch/>
        </p:blipFill>
        <p:spPr bwMode="auto">
          <a:xfrm>
            <a:off x="4499992" y="3296331"/>
            <a:ext cx="3888432" cy="167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948"/>
          <a:stretch/>
        </p:blipFill>
        <p:spPr bwMode="auto">
          <a:xfrm>
            <a:off x="4422998" y="4979621"/>
            <a:ext cx="4469482" cy="151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65" t="40260" r="39390" b="37483"/>
          <a:stretch/>
        </p:blipFill>
        <p:spPr bwMode="auto">
          <a:xfrm>
            <a:off x="2255518" y="3334668"/>
            <a:ext cx="1402081" cy="1435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519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СЛОВА-ПРЕДМЕТЫ</a:t>
            </a:r>
            <a:br>
              <a:rPr lang="ru-RU" dirty="0" smtClean="0"/>
            </a:br>
            <a:r>
              <a:rPr lang="ru-RU" dirty="0" smtClean="0"/>
              <a:t>Что это? Кто это?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51023"/>
            <a:ext cx="6192687" cy="4321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509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СЛОВА-ДЕЙСТВИЯ</a:t>
            </a:r>
            <a:br>
              <a:rPr lang="ru-RU" dirty="0" smtClean="0"/>
            </a:br>
            <a:r>
              <a:rPr lang="ru-RU" dirty="0" smtClean="0"/>
              <a:t>Что делает?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2564904"/>
            <a:ext cx="9813297" cy="2148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211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СЛОВА-ПРИЗНАКИ</a:t>
            </a:r>
            <a:br>
              <a:rPr lang="ru-RU" dirty="0" smtClean="0"/>
            </a:br>
            <a:r>
              <a:rPr lang="ru-RU" dirty="0" smtClean="0"/>
              <a:t>Какой? Какая? Какое? Какие?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3206385" cy="2796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988840"/>
            <a:ext cx="3412936" cy="3412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509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СИМВОЛЫ ПРЕДЛОГОВ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1971446"/>
            <a:ext cx="6196932" cy="3617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462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/>
          <a:lstStyle/>
          <a:p>
            <a:pPr algn="l"/>
            <a:r>
              <a:rPr lang="ru-RU" dirty="0" smtClean="0"/>
              <a:t> СОСТАВЛЕНИЕ  ПРЕДЛОЖЕНИЙ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632" b="25989"/>
          <a:stretch/>
        </p:blipFill>
        <p:spPr bwMode="auto">
          <a:xfrm>
            <a:off x="899592" y="3429000"/>
            <a:ext cx="3312368" cy="1809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7" r="33505" b="22334"/>
          <a:stretch/>
        </p:blipFill>
        <p:spPr bwMode="auto">
          <a:xfrm>
            <a:off x="5371326" y="3356992"/>
            <a:ext cx="3429025" cy="1914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786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/>
          <a:lstStyle/>
          <a:p>
            <a:pPr algn="l"/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Собака спит.            Девочка ест.          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632" b="25989"/>
          <a:stretch/>
        </p:blipFill>
        <p:spPr bwMode="auto">
          <a:xfrm>
            <a:off x="899592" y="3429000"/>
            <a:ext cx="3312368" cy="1809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7" r="33505" b="22334"/>
          <a:stretch/>
        </p:blipFill>
        <p:spPr bwMode="auto">
          <a:xfrm>
            <a:off x="5371326" y="3356992"/>
            <a:ext cx="3429025" cy="1914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212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908" b="59929"/>
          <a:stretch/>
        </p:blipFill>
        <p:spPr bwMode="auto">
          <a:xfrm>
            <a:off x="1475656" y="500034"/>
            <a:ext cx="5328592" cy="5824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2" r="56295" b="61523"/>
          <a:stretch/>
        </p:blipFill>
        <p:spPr bwMode="auto">
          <a:xfrm>
            <a:off x="3635896" y="4509120"/>
            <a:ext cx="1542760" cy="1586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502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19</Words>
  <Application>Microsoft Office PowerPoint</Application>
  <PresentationFormat>Экран (4:3)</PresentationFormat>
  <Paragraphs>10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Пиктограммы помогают говорить</vt:lpstr>
      <vt:lpstr> Пиктограмма - это знак, отображающий важнейшие узнаваемые черты объектов, предметов, явлений, на которые он указывает, чаще всего в схематическом виде. Пиктограммы - это простые рисунки и символы, которые понятны и взрослым, и детям, и людям, говорящим на разных языках</vt:lpstr>
      <vt:lpstr>СЛОВА-ПРЕДМЕТЫ Что это? Кто это?</vt:lpstr>
      <vt:lpstr>СЛОВА-ДЕЙСТВИЯ Что делает?</vt:lpstr>
      <vt:lpstr>СЛОВА-ПРИЗНАКИ Какой? Какая? Какое? Какие?</vt:lpstr>
      <vt:lpstr>СИМВОЛЫ ПРЕДЛОГОВ</vt:lpstr>
      <vt:lpstr> СОСТАВЛЕНИЕ  ПРЕДЛОЖЕНИЙ           </vt:lpstr>
      <vt:lpstr>   Собака спит.            Девочка ест.          </vt:lpstr>
      <vt:lpstr>Презентация PowerPoint</vt:lpstr>
      <vt:lpstr>Кошка лежит на кровати</vt:lpstr>
      <vt:lpstr>Рассказ по рисункам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Пиктограммы помогают говорить</dc:title>
  <dc:creator>Lenovo</dc:creator>
  <cp:lastModifiedBy>Lenovo</cp:lastModifiedBy>
  <cp:revision>10</cp:revision>
  <dcterms:created xsi:type="dcterms:W3CDTF">2019-10-03T05:13:16Z</dcterms:created>
  <dcterms:modified xsi:type="dcterms:W3CDTF">2019-10-08T08:52:22Z</dcterms:modified>
</cp:coreProperties>
</file>