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1" r:id="rId5"/>
    <p:sldId id="259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ACEF9E-F5D1-4E19-A933-6CF145CA571F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FFAA111-FE08-4AF3-874E-1830033BE5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звитии двигательной активности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младшего 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это система двигательных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упражнений в сочетании с произнесением речевого материала на фоне музыки и без нее.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Элементы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можно использовать  в работе со всеми детьми или индивидуально на всех занятиях.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упражнения в режимных моментах: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 Утренняя гимнастика с речевыми звукоподражаниями.</a:t>
            </a:r>
          </a:p>
          <a:p>
            <a:r>
              <a:rPr lang="ru-RU" dirty="0" smtClean="0"/>
              <a:t>2. Динамические паузы между НОД.</a:t>
            </a:r>
          </a:p>
          <a:p>
            <a:r>
              <a:rPr lang="ru-RU" dirty="0" smtClean="0"/>
              <a:t>3. Физкультурные сюжетные формы НОД с использованием речевого материала.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Логоритмические</a:t>
            </a:r>
            <a:r>
              <a:rPr lang="ru-RU" dirty="0" smtClean="0"/>
              <a:t> физкультминутки во время образовательного процесса. </a:t>
            </a:r>
          </a:p>
          <a:p>
            <a:r>
              <a:rPr lang="ru-RU" dirty="0" smtClean="0"/>
              <a:t>5. Бодрящая гимнастика со звукоподражанием.</a:t>
            </a:r>
          </a:p>
          <a:p>
            <a:r>
              <a:rPr lang="ru-RU" dirty="0" smtClean="0"/>
              <a:t>6. Подвижные игры с </a:t>
            </a:r>
            <a:r>
              <a:rPr lang="ru-RU" dirty="0" err="1" smtClean="0"/>
              <a:t>речетативом</a:t>
            </a:r>
            <a:r>
              <a:rPr lang="ru-RU" dirty="0" smtClean="0"/>
              <a:t> и движениями.</a:t>
            </a:r>
          </a:p>
          <a:p>
            <a:r>
              <a:rPr lang="ru-RU" dirty="0" smtClean="0"/>
              <a:t>7. </a:t>
            </a:r>
            <a:r>
              <a:rPr lang="ru-RU" dirty="0" err="1" smtClean="0"/>
              <a:t>Логоритмические</a:t>
            </a:r>
            <a:r>
              <a:rPr lang="ru-RU" dirty="0" smtClean="0"/>
              <a:t> досуги.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Цель </a:t>
            </a:r>
            <a:r>
              <a:rPr lang="ru-RU" dirty="0" err="1" smtClean="0"/>
              <a:t>логоритмических</a:t>
            </a:r>
            <a:r>
              <a:rPr lang="ru-RU" dirty="0" smtClean="0"/>
              <a:t> упражнений - преодоление речевого, моторного, двигательного, фонематического нарушения путем развития, воспитания и коррекции двигательной сферы в сочетании со словом и музыкой.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47248" cy="936104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/>
              <a:t>Логоритмические</a:t>
            </a:r>
            <a:r>
              <a:rPr lang="ru-RU" sz="3600" dirty="0" smtClean="0"/>
              <a:t>   упражнения позволяют решать разнообразные 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• развитие слухового и зрительного внимания;</a:t>
            </a:r>
          </a:p>
          <a:p>
            <a:pPr>
              <a:buNone/>
            </a:pPr>
            <a:r>
              <a:rPr lang="ru-RU" dirty="0" smtClean="0"/>
              <a:t>• развитие фонематического слуха;</a:t>
            </a:r>
          </a:p>
          <a:p>
            <a:pPr>
              <a:buNone/>
            </a:pPr>
            <a:r>
              <a:rPr lang="ru-RU" dirty="0" smtClean="0"/>
              <a:t>• развитие пространственной организации движений;</a:t>
            </a:r>
          </a:p>
          <a:p>
            <a:pPr>
              <a:buNone/>
            </a:pPr>
            <a:r>
              <a:rPr lang="ru-RU" dirty="0" smtClean="0"/>
              <a:t>• развитие общей и тонкой моторики, мимики;</a:t>
            </a:r>
          </a:p>
          <a:p>
            <a:pPr>
              <a:buNone/>
            </a:pPr>
            <a:r>
              <a:rPr lang="ru-RU" dirty="0" smtClean="0"/>
              <a:t>• развитие физиологического и фонационного дыхания;</a:t>
            </a:r>
          </a:p>
          <a:p>
            <a:pPr>
              <a:buNone/>
            </a:pPr>
            <a:r>
              <a:rPr lang="ru-RU" dirty="0" smtClean="0"/>
              <a:t>• формирование артикуляционной базы звуков;</a:t>
            </a:r>
          </a:p>
          <a:p>
            <a:pPr>
              <a:buNone/>
            </a:pPr>
            <a:r>
              <a:rPr lang="ru-RU" dirty="0" smtClean="0"/>
              <a:t>• развитие чувства ритма;</a:t>
            </a:r>
          </a:p>
          <a:p>
            <a:pPr>
              <a:buNone/>
            </a:pPr>
            <a:r>
              <a:rPr lang="ru-RU" dirty="0" smtClean="0"/>
              <a:t>• развитие переключаемости с одного поля деятельности на другое;</a:t>
            </a:r>
          </a:p>
          <a:p>
            <a:pPr>
              <a:buNone/>
            </a:pPr>
            <a:r>
              <a:rPr lang="ru-RU" dirty="0" smtClean="0"/>
              <a:t>• развитие коммуникативных качеств.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систему включены: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Занятия по физическому развитию</a:t>
            </a:r>
          </a:p>
          <a:p>
            <a:r>
              <a:rPr lang="ru-RU" dirty="0" smtClean="0"/>
              <a:t>Занятия по развитию речи</a:t>
            </a:r>
          </a:p>
          <a:p>
            <a:r>
              <a:rPr lang="ru-RU" dirty="0" smtClean="0"/>
              <a:t>Занятия по сенсорно- моторному развитию</a:t>
            </a:r>
          </a:p>
          <a:p>
            <a:r>
              <a:rPr lang="ru-RU" dirty="0" smtClean="0"/>
              <a:t>Занятия по развитию музыкальному слуху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121</TotalTime>
  <Words>210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Логоритмические упражнения в развитии двигательной активности детей младшего дошкольного возраста</vt:lpstr>
      <vt:lpstr>Логоритмика – это система двигательных упражнений в сочетании с произнесением речевого материала на фоне музыки и без нее.</vt:lpstr>
      <vt:lpstr>Логоритмические  упражнения в режимных моментах:  </vt:lpstr>
      <vt:lpstr>Презентация PowerPoint</vt:lpstr>
      <vt:lpstr>Логоритмические   упражнения позволяют решать разнообразные задачи: </vt:lpstr>
      <vt:lpstr>В систему включены: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Логоритмика   как  здоровьесберегающая  технология</dc:title>
  <dc:creator>Lena</dc:creator>
  <cp:lastModifiedBy>Пользователь</cp:lastModifiedBy>
  <cp:revision>12</cp:revision>
  <dcterms:created xsi:type="dcterms:W3CDTF">2018-01-27T14:15:59Z</dcterms:created>
  <dcterms:modified xsi:type="dcterms:W3CDTF">2019-11-12T11:37:54Z</dcterms:modified>
</cp:coreProperties>
</file>