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75" r:id="rId4"/>
    <p:sldId id="259" r:id="rId5"/>
    <p:sldId id="265" r:id="rId6"/>
    <p:sldId id="264" r:id="rId7"/>
    <p:sldId id="267" r:id="rId8"/>
    <p:sldId id="268" r:id="rId9"/>
    <p:sldId id="260" r:id="rId10"/>
    <p:sldId id="266" r:id="rId11"/>
    <p:sldId id="273" r:id="rId12"/>
    <p:sldId id="274" r:id="rId13"/>
  </p:sldIdLst>
  <p:sldSz cx="9144000" cy="6858000" type="screen4x3"/>
  <p:notesSz cx="6858000" cy="9144000"/>
  <p:photoAlbum layout="1pic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AB2884-CC94-4CF3-8A1D-6855DFD0101C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929B17-641A-45E6-86D3-42550AFC15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36713"/>
            <a:ext cx="8458200" cy="2808311"/>
          </a:xfrm>
        </p:spPr>
        <p:txBody>
          <a:bodyPr/>
          <a:lstStyle/>
          <a:p>
            <a:pPr algn="ctr"/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«Самое интересное о Чуковском»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1800" dirty="0" smtClean="0">
                <a:latin typeface="Arial Black" pitchFamily="34" charset="0"/>
              </a:rPr>
              <a:t>Выполнила </a:t>
            </a:r>
          </a:p>
          <a:p>
            <a:pPr algn="r"/>
            <a:r>
              <a:rPr lang="ru-RU" sz="1800" dirty="0" smtClean="0">
                <a:latin typeface="Arial Black" pitchFamily="34" charset="0"/>
              </a:rPr>
              <a:t>Золотова Наталья Александровна</a:t>
            </a:r>
          </a:p>
          <a:p>
            <a:pPr algn="r"/>
            <a:r>
              <a:rPr lang="ru-RU" sz="1800" dirty="0" smtClean="0">
                <a:latin typeface="Arial Black" pitchFamily="34" charset="0"/>
              </a:rPr>
              <a:t>МДОУ «Детский сад «222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4428f5ad6bf4_2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0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612e15b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696913" y="685800"/>
            <a:ext cx="7748587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6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04FBMNSV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1427</TotalTime>
  <Words>12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«Самое интересное о Чуковском»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«Самое интересное о Чуковском»</dc:title>
  <dc:creator>1</dc:creator>
  <cp:lastModifiedBy>1</cp:lastModifiedBy>
  <cp:revision>2</cp:revision>
  <dcterms:created xsi:type="dcterms:W3CDTF">2018-03-26T16:29:35Z</dcterms:created>
  <dcterms:modified xsi:type="dcterms:W3CDTF">2019-02-20T05:41:45Z</dcterms:modified>
</cp:coreProperties>
</file>