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8EC23-E541-4986-8E5F-DD5A57228776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AED2-4B55-48C4-9682-92FAB2FEF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754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8EC23-E541-4986-8E5F-DD5A57228776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AED2-4B55-48C4-9682-92FAB2FEF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669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8EC23-E541-4986-8E5F-DD5A57228776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AED2-4B55-48C4-9682-92FAB2FEF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228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8EC23-E541-4986-8E5F-DD5A57228776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AED2-4B55-48C4-9682-92FAB2FEF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196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8EC23-E541-4986-8E5F-DD5A57228776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AED2-4B55-48C4-9682-92FAB2FEF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188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8EC23-E541-4986-8E5F-DD5A57228776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AED2-4B55-48C4-9682-92FAB2FEF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686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8EC23-E541-4986-8E5F-DD5A57228776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AED2-4B55-48C4-9682-92FAB2FEF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415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8EC23-E541-4986-8E5F-DD5A57228776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AED2-4B55-48C4-9682-92FAB2FEF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251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8EC23-E541-4986-8E5F-DD5A57228776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AED2-4B55-48C4-9682-92FAB2FEF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356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8EC23-E541-4986-8E5F-DD5A57228776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AED2-4B55-48C4-9682-92FAB2FEF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008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8EC23-E541-4986-8E5F-DD5A57228776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3AED2-4B55-48C4-9682-92FAB2FEF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939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8EC23-E541-4986-8E5F-DD5A57228776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3AED2-4B55-48C4-9682-92FAB2FEF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725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0"/>
            <a:ext cx="93726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02795" y="2394914"/>
            <a:ext cx="7186411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рамках экологического воспитания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младшего дошкольного возраста «Живи, ёлочка».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02795" y="1122363"/>
            <a:ext cx="71864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</a:t>
            </a:r>
          </a:p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учреждение-Узякский детский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Тюлячинского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 Республики Татарстан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96253" y="4469328"/>
            <a:ext cx="222112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МБДОУ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Узякский детский сад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Нургалиева Г. И.</a:t>
            </a:r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2558" y="5557213"/>
            <a:ext cx="1026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1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0"/>
            <a:ext cx="93726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94398" y="1789196"/>
            <a:ext cx="7003203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Заключительный этап: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600" b="1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Детско-родительское мероприятие: 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Изготовление елочки из бумаги родителями с детьми способом аппликации.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Рисование и украшение елочек на бумаге.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Исполнение танцев и песен детей у елочки.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Нарядим маму в елочку.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Совместные хороводы детей и родителей вокруг «мам-елочек».</a:t>
            </a:r>
          </a:p>
        </p:txBody>
      </p:sp>
    </p:spTree>
    <p:extLst>
      <p:ext uri="{BB962C8B-B14F-4D97-AF65-F5344CB8AC3E}">
        <p14:creationId xmlns:p14="http://schemas.microsoft.com/office/powerpoint/2010/main" val="56553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0"/>
            <a:ext cx="93726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94398" y="2316163"/>
            <a:ext cx="7003203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000" b="1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Таким образом, проблема вырубки хвойных деревьев, актуальна каждый год, но проявив немного доброты, творческого мышления, фантазии, Вы можете удивить не только себя, но и Ваших детей, спасая живые елки.</a:t>
            </a:r>
          </a:p>
        </p:txBody>
      </p:sp>
    </p:spTree>
    <p:extLst>
      <p:ext uri="{BB962C8B-B14F-4D97-AF65-F5344CB8AC3E}">
        <p14:creationId xmlns:p14="http://schemas.microsoft.com/office/powerpoint/2010/main" val="188751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0"/>
            <a:ext cx="93726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94398" y="2316163"/>
            <a:ext cx="7003203" cy="2130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6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внимание</a:t>
            </a:r>
            <a:endParaRPr lang="ru-RU" sz="6000" dirty="0" smtClean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44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0"/>
            <a:ext cx="93726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02794" y="1449065"/>
            <a:ext cx="7186411" cy="3750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наше время проблемы экологического воспитания вышли на первый план, и им уделяют всё больше внимания. Почему эти проблемы стали актуальными? Причина – в деятельности человека в природе, часто безграмотная, неправильная с экологической точки зрения, расточительная, ведущая к нарушению экологического равновесия.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Каждый из тех, кто принёс и приносит вред природе, когда-то был ребёнком. Вот почему так велика роль дошкольных учреждений в экологическом воспитании детей, начиная с раннего возраста.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Именно в дошкольном возрасте усвоение основ экологических знаний наиболее продуктивно, так как малыш воспринимает природу очень эмоционально, как нечто живое. Красота окружающего мира рождает чувство привязанности к тому месту, где родился и живёшь, и, в конечном счёте, любовь к Отечеству.</a:t>
            </a:r>
            <a:endParaRPr lang="ru-RU" sz="16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5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0"/>
            <a:ext cx="93726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62895" y="1017431"/>
            <a:ext cx="7031865" cy="4905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Актуальность:</a:t>
            </a:r>
          </a:p>
          <a:p>
            <a:pPr indent="450215" algn="ctr">
              <a:lnSpc>
                <a:spcPct val="115000"/>
              </a:lnSpc>
              <a:spcAft>
                <a:spcPts val="0"/>
              </a:spcAft>
            </a:pPr>
            <a:endParaRPr lang="ru-RU" sz="1600" b="1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5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Лесная красавица ель издавна считается символом новогодних праздников, и многие по традиции украшают свой дом именно живым деревом. Но в среднем не более чем через две недели ёлка становится ненужной, и тогда её безжалостно выбрасывают на улицу. А ведь своими заснеженными еловыми лапами она могла радовать окружающих на протяжении всей зимы. Если не задуматься об этом сейчас, возможно ель в скором времени попадёт на страницы Красной книги.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5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Так, в рамках экологического воспитания детей 3-х лет в нашей группе был разработан проект, в преддверии Нового года </a:t>
            </a:r>
            <a:r>
              <a:rPr lang="ru-RU" sz="1500" i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«Живи, ёлочка». </a:t>
            </a:r>
            <a:endParaRPr lang="ru-RU" sz="1500" dirty="0" smtClean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5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Проблема проекта: Каким образом предотвратить вырубку молодых елей под Новый год? Попробовать донести информацию до сознания родителей, что можно купить искусственную ель, которая, кстати говоря, хоть и стоит в несколько раз дороже срубленной в лесу ёлки, но может служить на протяжении многих лет. При этом, во время изготовления такой ели не страдает ни одно живое дерево! Тем не менее, взрослые стараются на этом сэкономить и приобретают настоящие хвойные деревья, а через пару недель после нового года все дворы, улицы завалены выброшенными после праздника елями.</a:t>
            </a:r>
            <a:endParaRPr lang="ru-RU" sz="15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66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0"/>
            <a:ext cx="93726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80067" y="2685002"/>
            <a:ext cx="7031865" cy="1472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14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Привлечение внимания жителей поселка (дошкольников, их родителей, общественности) к проблеме сохранения хвойных деревьев в период Новогодних праздников.</a:t>
            </a:r>
            <a:endParaRPr lang="ru-RU" sz="1200" dirty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68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0"/>
            <a:ext cx="93726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80067" y="1428310"/>
            <a:ext cx="7031865" cy="34674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indent="450215" algn="ctr">
              <a:lnSpc>
                <a:spcPct val="115000"/>
              </a:lnSpc>
              <a:spcAft>
                <a:spcPts val="0"/>
              </a:spcAft>
            </a:pP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первоначальные умения и навыки экологически грамотного поведения детей в природе;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у детей познавательный интерес к миру природы;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у детей и взрослых умение правильно взаимодействовать с природой;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умения называть характерные особенности строения ели;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эстетическое отношение к природе;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бережное отношение к хвойным деревьям, желание сохранить их растущими в ближайшем окружении (на участке, в лесу).</a:t>
            </a:r>
          </a:p>
        </p:txBody>
      </p:sp>
    </p:spTree>
    <p:extLst>
      <p:ext uri="{BB962C8B-B14F-4D97-AF65-F5344CB8AC3E}">
        <p14:creationId xmlns:p14="http://schemas.microsoft.com/office/powerpoint/2010/main" val="259013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0"/>
            <a:ext cx="93726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80067" y="1642705"/>
            <a:ext cx="7031865" cy="4033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 проекта: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познавательный (</a:t>
            </a:r>
            <a:r>
              <a:rPr lang="ru-RU" sz="1600" dirty="0" err="1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творческо</a:t>
            </a: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–игровой), краткосрочный.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600" dirty="0" smtClean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воспитатель, музыкальный руководитель, дети 3 – 4 лет и их семьи.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600" dirty="0" smtClean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Время проведения: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декабрь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6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Научить детей и взрослых понимать и правильно взаимодействовать с природой; сформировать эстетическое отношение к окружающей действительности, ко всему живому, умение отражать в продуктивных видах деятельности свое отношение к природе.</a:t>
            </a:r>
          </a:p>
        </p:txBody>
      </p:sp>
    </p:spTree>
    <p:extLst>
      <p:ext uri="{BB962C8B-B14F-4D97-AF65-F5344CB8AC3E}">
        <p14:creationId xmlns:p14="http://schemas.microsoft.com/office/powerpoint/2010/main" val="192532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0"/>
            <a:ext cx="93726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80067" y="2065721"/>
            <a:ext cx="7031865" cy="2888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этап: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4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Сбор информации о ели (история, польза, иллюстрации, стихи).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Составление плана мероприятий для родителей и детей.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Целевая прогулка детей к ели на территории детского сада.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Разучивание стихов, музыкального материала о ели.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Изготовление родителями с детьми елок — самоделок.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Индивидуальные экскурсии детей с родителями (побуждение родителей к рассматриванию вместе с детьми красавиц-елей установленных в торговых домах и т.д.).</a:t>
            </a:r>
          </a:p>
        </p:txBody>
      </p:sp>
    </p:spTree>
    <p:extLst>
      <p:ext uri="{BB962C8B-B14F-4D97-AF65-F5344CB8AC3E}">
        <p14:creationId xmlns:p14="http://schemas.microsoft.com/office/powerpoint/2010/main" val="156289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0"/>
            <a:ext cx="93726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608729" y="954741"/>
            <a:ext cx="7003203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родителей: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Подбор литературы по теме: «Самое любимое дерево», «А знаете ли вы?», «Скоро, скоро Новый год».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Совместные прогулки родителей с детьми в парк Победы.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Принятие участие в экологической акции «Елка своими руками».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Оформление уголка для родителей: «Как выбрать в магазине Новогоднюю ёлку».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детей: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исследовательской и творческой деятельности: «Что такое хвоя», «Польза хвои для живой природы».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 детей с хвоей: «Колючая елочка».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Акция: «Не рубите елочку!» — художественное творчество детей.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 видео – презентаций: «Сказка про елочку», «Елочка – красавица», «С кем дружит ель?», «Зимняя сказка».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Экскурсия детей к елочке на территории детского сада.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Беседа с детьми о необходимости сохранения елочки и способах ее замены.</a:t>
            </a:r>
          </a:p>
        </p:txBody>
      </p:sp>
    </p:spTree>
    <p:extLst>
      <p:ext uri="{BB962C8B-B14F-4D97-AF65-F5344CB8AC3E}">
        <p14:creationId xmlns:p14="http://schemas.microsoft.com/office/powerpoint/2010/main" val="299257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0"/>
            <a:ext cx="93726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94398" y="1233955"/>
            <a:ext cx="7003203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Дидактические игры: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Найди сходства и различия», «Угадай какое дерево», «С какой ветки детки?», «Собери елочку», «Третий лишний», «Сделаем бусы на елку».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Подвижные игры: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«Раз, два, три, к елочке беги», «Мы по лесу ходили и деревья находили».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Сюжетно- ролевые игры: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«Прогулка в лес», «Нарядим елку к Новому году», «Встретим Новый год».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Связь с другими видами деятельности: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(Интегрированные занятия.)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речи — экология “ Наши лесные друзья — деревья”.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речи — рисование “Ель– красавица наших лесов”.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Экология — рисование “Путешествие в хвойный лес”.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Физкультурное — окружающий мир “По заснеженным дорожкам”.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Художественная литература — музыка “Встретим новый год”.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Познание (ФЭМП) — ручной труд “Разные елочки”.</a:t>
            </a:r>
          </a:p>
        </p:txBody>
      </p:sp>
    </p:spTree>
    <p:extLst>
      <p:ext uri="{BB962C8B-B14F-4D97-AF65-F5344CB8AC3E}">
        <p14:creationId xmlns:p14="http://schemas.microsoft.com/office/powerpoint/2010/main" val="17938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788</Words>
  <Application>Microsoft Office PowerPoint</Application>
  <PresentationFormat>Широкоэкранный</PresentationFormat>
  <Paragraphs>89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Endge</dc:creator>
  <cp:lastModifiedBy>Endge</cp:lastModifiedBy>
  <cp:revision>11</cp:revision>
  <dcterms:created xsi:type="dcterms:W3CDTF">2019-12-04T18:27:14Z</dcterms:created>
  <dcterms:modified xsi:type="dcterms:W3CDTF">2019-12-06T06:40:46Z</dcterms:modified>
</cp:coreProperties>
</file>