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1" r:id="rId5"/>
    <p:sldId id="268" r:id="rId6"/>
    <p:sldId id="262" r:id="rId7"/>
    <p:sldId id="263" r:id="rId8"/>
    <p:sldId id="264" r:id="rId9"/>
    <p:sldId id="265" r:id="rId10"/>
    <p:sldId id="267" r:id="rId11"/>
    <p:sldId id="269" r:id="rId12"/>
    <p:sldId id="266"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39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F665B33E-F80F-4167-AEB0-AA8CEDDE1867}" type="datetimeFigureOut">
              <a:rPr lang="ru-RU" smtClean="0"/>
              <a:t>11.12.2019</a:t>
            </a:fld>
            <a:endParaRPr lang="ru-RU"/>
          </a:p>
        </p:txBody>
      </p:sp>
      <p:sp>
        <p:nvSpPr>
          <p:cNvPr id="16" name="Номер слайда 15"/>
          <p:cNvSpPr>
            <a:spLocks noGrp="1"/>
          </p:cNvSpPr>
          <p:nvPr>
            <p:ph type="sldNum" sz="quarter" idx="11"/>
          </p:nvPr>
        </p:nvSpPr>
        <p:spPr/>
        <p:txBody>
          <a:bodyPr/>
          <a:lstStyle/>
          <a:p>
            <a:fld id="{80CB3A0A-5ADE-4720-9FB4-254D11D1A88F}"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665B33E-F80F-4167-AEB0-AA8CEDDE1867}" type="datetimeFigureOut">
              <a:rPr lang="ru-RU" smtClean="0"/>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CB3A0A-5ADE-4720-9FB4-254D11D1A88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665B33E-F80F-4167-AEB0-AA8CEDDE1867}" type="datetimeFigureOut">
              <a:rPr lang="ru-RU" smtClean="0"/>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CB3A0A-5ADE-4720-9FB4-254D11D1A88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F665B33E-F80F-4167-AEB0-AA8CEDDE1867}" type="datetimeFigureOut">
              <a:rPr lang="ru-RU" smtClean="0"/>
              <a:t>11.12.2019</a:t>
            </a:fld>
            <a:endParaRPr lang="ru-RU"/>
          </a:p>
        </p:txBody>
      </p:sp>
      <p:sp>
        <p:nvSpPr>
          <p:cNvPr id="15" name="Номер слайда 14"/>
          <p:cNvSpPr>
            <a:spLocks noGrp="1"/>
          </p:cNvSpPr>
          <p:nvPr>
            <p:ph type="sldNum" sz="quarter" idx="15"/>
          </p:nvPr>
        </p:nvSpPr>
        <p:spPr/>
        <p:txBody>
          <a:bodyPr/>
          <a:lstStyle>
            <a:lvl1pPr algn="ctr">
              <a:defRPr/>
            </a:lvl1pPr>
          </a:lstStyle>
          <a:p>
            <a:fld id="{80CB3A0A-5ADE-4720-9FB4-254D11D1A88F}"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F665B33E-F80F-4167-AEB0-AA8CEDDE1867}" type="datetimeFigureOut">
              <a:rPr lang="ru-RU" smtClean="0"/>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0CB3A0A-5ADE-4720-9FB4-254D11D1A88F}"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F665B33E-F80F-4167-AEB0-AA8CEDDE1867}" type="datetimeFigureOut">
              <a:rPr lang="ru-RU" smtClean="0"/>
              <a:t>11.12.2019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0CB3A0A-5ADE-4720-9FB4-254D11D1A88F}"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80CB3A0A-5ADE-4720-9FB4-254D11D1A88F}"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F665B33E-F80F-4167-AEB0-AA8CEDDE1867}" type="datetimeFigureOut">
              <a:rPr lang="ru-RU" smtClean="0"/>
              <a:t>11.12.2019</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F665B33E-F80F-4167-AEB0-AA8CEDDE1867}" type="datetimeFigureOut">
              <a:rPr lang="ru-RU" smtClean="0"/>
              <a:t>11.12.2019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0CB3A0A-5ADE-4720-9FB4-254D11D1A88F}"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665B33E-F80F-4167-AEB0-AA8CEDDE1867}" type="datetimeFigureOut">
              <a:rPr lang="ru-RU" smtClean="0"/>
              <a:t>11.12.2019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0CB3A0A-5ADE-4720-9FB4-254D11D1A88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F665B33E-F80F-4167-AEB0-AA8CEDDE1867}" type="datetimeFigureOut">
              <a:rPr lang="ru-RU" smtClean="0"/>
              <a:t>11.12.2019</a:t>
            </a:fld>
            <a:endParaRPr lang="ru-RU"/>
          </a:p>
        </p:txBody>
      </p:sp>
      <p:sp>
        <p:nvSpPr>
          <p:cNvPr id="9" name="Номер слайда 8"/>
          <p:cNvSpPr>
            <a:spLocks noGrp="1"/>
          </p:cNvSpPr>
          <p:nvPr>
            <p:ph type="sldNum" sz="quarter" idx="15"/>
          </p:nvPr>
        </p:nvSpPr>
        <p:spPr/>
        <p:txBody>
          <a:bodyPr/>
          <a:lstStyle/>
          <a:p>
            <a:fld id="{80CB3A0A-5ADE-4720-9FB4-254D11D1A88F}"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F665B33E-F80F-4167-AEB0-AA8CEDDE1867}" type="datetimeFigureOut">
              <a:rPr lang="ru-RU" smtClean="0"/>
              <a:t>11.12.2019</a:t>
            </a:fld>
            <a:endParaRPr lang="ru-RU"/>
          </a:p>
        </p:txBody>
      </p:sp>
      <p:sp>
        <p:nvSpPr>
          <p:cNvPr id="9" name="Номер слайда 8"/>
          <p:cNvSpPr>
            <a:spLocks noGrp="1"/>
          </p:cNvSpPr>
          <p:nvPr>
            <p:ph type="sldNum" sz="quarter" idx="11"/>
          </p:nvPr>
        </p:nvSpPr>
        <p:spPr/>
        <p:txBody>
          <a:bodyPr/>
          <a:lstStyle/>
          <a:p>
            <a:fld id="{80CB3A0A-5ADE-4720-9FB4-254D11D1A88F}"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665B33E-F80F-4167-AEB0-AA8CEDDE1867}" type="datetimeFigureOut">
              <a:rPr lang="ru-RU" smtClean="0"/>
              <a:t>11.12.2019</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80CB3A0A-5ADE-4720-9FB4-254D11D1A88F}"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dirty="0" smtClean="0"/>
              <a:t>Воспитатель </a:t>
            </a:r>
            <a:r>
              <a:rPr lang="ru-RU" dirty="0"/>
              <a:t>Б</a:t>
            </a:r>
            <a:r>
              <a:rPr lang="ru-RU" dirty="0" smtClean="0"/>
              <a:t>анникова Е.В.</a:t>
            </a:r>
            <a:endParaRPr lang="ru-RU" dirty="0"/>
          </a:p>
        </p:txBody>
      </p:sp>
      <p:sp>
        <p:nvSpPr>
          <p:cNvPr id="2" name="Заголовок 1"/>
          <p:cNvSpPr>
            <a:spLocks noGrp="1"/>
          </p:cNvSpPr>
          <p:nvPr>
            <p:ph type="ctrTitle"/>
          </p:nvPr>
        </p:nvSpPr>
        <p:spPr/>
        <p:txBody>
          <a:bodyPr/>
          <a:lstStyle/>
          <a:p>
            <a:r>
              <a:rPr lang="ru-RU" dirty="0" smtClean="0"/>
              <a:t>Профессия Фотограф</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lstStyle/>
          <a:p>
            <a:endParaRPr lang="ru-RU"/>
          </a:p>
        </p:txBody>
      </p:sp>
      <p:pic>
        <p:nvPicPr>
          <p:cNvPr id="7170" name="Picture 2" descr="C:\Users\1\Desktop\66b87c259eb13dd93c54f35b6266d960.jpg"/>
          <p:cNvPicPr>
            <a:picLocks noChangeAspect="1" noChangeArrowheads="1"/>
          </p:cNvPicPr>
          <p:nvPr/>
        </p:nvPicPr>
        <p:blipFill>
          <a:blip r:embed="rId2" cstate="print"/>
          <a:srcRect/>
          <a:stretch>
            <a:fillRect/>
          </a:stretch>
        </p:blipFill>
        <p:spPr bwMode="auto">
          <a:xfrm>
            <a:off x="467543" y="332656"/>
            <a:ext cx="8306109" cy="5544616"/>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8194" name="Picture 2" descr="C:\Users\1\Desktop\img29.jpg"/>
          <p:cNvPicPr>
            <a:picLocks noChangeAspect="1" noChangeArrowheads="1"/>
          </p:cNvPicPr>
          <p:nvPr/>
        </p:nvPicPr>
        <p:blipFill>
          <a:blip r:embed="rId2" cstate="print"/>
          <a:srcRect/>
          <a:stretch>
            <a:fillRect/>
          </a:stretch>
        </p:blipFill>
        <p:spPr bwMode="auto">
          <a:xfrm>
            <a:off x="611560" y="332656"/>
            <a:ext cx="7932373" cy="594928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r>
              <a:rPr lang="ru-RU" dirty="0" smtClean="0"/>
              <a:t> Заключение Проект «Профессия фотограф» можно реализовать в условиях большинства дошкольных учреждений. Проект не требует больших материальных затрат, в него активно включаются родители воспитанников, следовательно взаимодействие семьи, ребёнка и дошкольного учреждения значительно улучшаются. История развития фотографии интересна и увлекательна. Фотография является неотъемлемой частью жизни человека – как в повседневности, так и науке. Начиная, с самого рождения фотография сопровождает человека на протяжении всей его жизни. Фотография хороший способ вспомнить и освежить в памяти историю его жизни!! Перспектива развития проекта Данный проект имеет широкую перспективу развития т.к. даёт возможность дошкольникам лучше узнать историю своего родной семьи, историю своего родного края, да и мира в целом, воспитывая при этом патриотические чувства, связывающие разные поколения.</a:t>
            </a:r>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88640"/>
            <a:ext cx="8219256" cy="5907360"/>
          </a:xfrm>
        </p:spPr>
        <p:txBody>
          <a:bodyPr>
            <a:noAutofit/>
          </a:bodyPr>
          <a:lstStyle/>
          <a:p>
            <a:r>
              <a:rPr lang="ru-RU" sz="1800" dirty="0" smtClean="0"/>
              <a:t>Задачи</a:t>
            </a:r>
            <a:r>
              <a:rPr lang="ru-RU" sz="1800" dirty="0" smtClean="0"/>
              <a:t>:</a:t>
            </a:r>
            <a:endParaRPr lang="ru-RU" sz="1800" dirty="0" smtClean="0"/>
          </a:p>
          <a:p>
            <a:r>
              <a:rPr lang="ru-RU" sz="1800" dirty="0" smtClean="0"/>
              <a:t>Для </a:t>
            </a:r>
            <a:r>
              <a:rPr lang="ru-RU" sz="1800" dirty="0" smtClean="0"/>
              <a:t>детей</a:t>
            </a:r>
            <a:endParaRPr lang="ru-RU" sz="1800" dirty="0" smtClean="0"/>
          </a:p>
          <a:p>
            <a:r>
              <a:rPr lang="ru-RU" sz="1800" dirty="0" smtClean="0"/>
              <a:t>Речевое развитие</a:t>
            </a:r>
            <a:r>
              <a:rPr lang="ru-RU" sz="1800" dirty="0" smtClean="0"/>
              <a:t>:</a:t>
            </a:r>
            <a:endParaRPr lang="ru-RU" sz="1800" dirty="0" smtClean="0"/>
          </a:p>
          <a:p>
            <a:r>
              <a:rPr lang="ru-RU" sz="1800" dirty="0" smtClean="0"/>
              <a:t>1. Обогащать словарь путем</a:t>
            </a:r>
          </a:p>
          <a:p>
            <a:r>
              <a:rPr lang="ru-RU" sz="1800" dirty="0" smtClean="0"/>
              <a:t>введения новых </a:t>
            </a:r>
            <a:r>
              <a:rPr lang="ru-RU" sz="1800" dirty="0" smtClean="0"/>
              <a:t>понятий</a:t>
            </a:r>
            <a:endParaRPr lang="ru-RU" sz="1800" dirty="0" smtClean="0"/>
          </a:p>
          <a:p>
            <a:r>
              <a:rPr lang="ru-RU" sz="1800" dirty="0" smtClean="0"/>
              <a:t>«профессия»,«профессионал»,</a:t>
            </a:r>
          </a:p>
          <a:p>
            <a:r>
              <a:rPr lang="ru-RU" sz="1800" dirty="0" smtClean="0"/>
              <a:t>«фотограф</a:t>
            </a:r>
            <a:r>
              <a:rPr lang="ru-RU" sz="1800" dirty="0" smtClean="0"/>
              <a:t>»;</a:t>
            </a:r>
            <a:endParaRPr lang="ru-RU" sz="1800" dirty="0" smtClean="0"/>
          </a:p>
          <a:p>
            <a:r>
              <a:rPr lang="ru-RU" sz="1800" dirty="0" smtClean="0"/>
              <a:t>2. Расширять общий кругозор</a:t>
            </a:r>
            <a:r>
              <a:rPr lang="ru-RU" sz="1800" dirty="0" smtClean="0"/>
              <a:t>;</a:t>
            </a:r>
            <a:endParaRPr lang="ru-RU" sz="1800" dirty="0" smtClean="0"/>
          </a:p>
          <a:p>
            <a:r>
              <a:rPr lang="ru-RU" sz="1800" dirty="0" smtClean="0"/>
              <a:t>3. Развивать связную речь</a:t>
            </a:r>
            <a:r>
              <a:rPr lang="ru-RU" sz="1800" dirty="0" smtClean="0"/>
              <a:t>.</a:t>
            </a:r>
            <a:endParaRPr lang="ru-RU" sz="1800" dirty="0" smtClean="0"/>
          </a:p>
          <a:p>
            <a:r>
              <a:rPr lang="ru-RU" sz="1800" dirty="0" smtClean="0"/>
              <a:t>Познавательное развитие</a:t>
            </a:r>
            <a:r>
              <a:rPr lang="ru-RU" sz="1800" dirty="0" smtClean="0"/>
              <a:t>:</a:t>
            </a:r>
            <a:endParaRPr lang="ru-RU" sz="1800" dirty="0" smtClean="0"/>
          </a:p>
          <a:p>
            <a:r>
              <a:rPr lang="ru-RU" sz="1800" dirty="0" smtClean="0"/>
              <a:t>1. Расширить у детей знания и</a:t>
            </a:r>
          </a:p>
          <a:p>
            <a:r>
              <a:rPr lang="ru-RU" sz="1800" dirty="0" smtClean="0"/>
              <a:t>представления о профессии -</a:t>
            </a:r>
          </a:p>
          <a:p>
            <a:r>
              <a:rPr lang="ru-RU" sz="1800" dirty="0" smtClean="0"/>
              <a:t>фотограф</a:t>
            </a:r>
            <a:r>
              <a:rPr lang="ru-RU" sz="1800" dirty="0" smtClean="0"/>
              <a:t>;</a:t>
            </a:r>
            <a:endParaRPr lang="ru-RU" sz="1800" dirty="0" smtClean="0"/>
          </a:p>
          <a:p>
            <a:r>
              <a:rPr lang="ru-RU" sz="1800" dirty="0" smtClean="0"/>
              <a:t>2. Развивать умение соотносить</a:t>
            </a:r>
          </a:p>
          <a:p>
            <a:r>
              <a:rPr lang="ru-RU" sz="1800" dirty="0" smtClean="0"/>
              <a:t>результаты труда и набор </a:t>
            </a:r>
            <a:r>
              <a:rPr lang="ru-RU" sz="1800" dirty="0" smtClean="0"/>
              <a:t>трудовых</a:t>
            </a:r>
            <a:endParaRPr lang="ru-RU" sz="1800" dirty="0" smtClean="0"/>
          </a:p>
          <a:p>
            <a:r>
              <a:rPr lang="ru-RU" sz="1800" dirty="0" smtClean="0"/>
              <a:t>процессов с названиями профессии</a:t>
            </a:r>
            <a:r>
              <a:rPr lang="ru-RU" sz="1800" dirty="0" smtClean="0"/>
              <a:t>;</a:t>
            </a:r>
            <a:endParaRPr lang="ru-RU" sz="1800" dirty="0" smtClean="0"/>
          </a:p>
          <a:p>
            <a:r>
              <a:rPr lang="ru-RU" sz="1800" dirty="0" smtClean="0"/>
              <a:t>3. Воспитывать осознанное</a:t>
            </a:r>
          </a:p>
          <a:p>
            <a:r>
              <a:rPr lang="ru-RU" sz="1800" dirty="0" smtClean="0"/>
              <a:t>отношение к ценности</a:t>
            </a:r>
            <a:endParaRPr lang="ru-RU" sz="1800" dirty="0"/>
          </a:p>
        </p:txBody>
      </p:sp>
      <p:sp>
        <p:nvSpPr>
          <p:cNvPr id="3" name="Заголовок 2"/>
          <p:cNvSpPr>
            <a:spLocks noGrp="1"/>
          </p:cNvSpPr>
          <p:nvPr>
            <p:ph type="title"/>
          </p:nvPr>
        </p:nvSpPr>
        <p:spPr>
          <a:xfrm>
            <a:off x="539552" y="-45719"/>
            <a:ext cx="8147248" cy="45719"/>
          </a:xfrm>
        </p:spPr>
        <p:txBody>
          <a:bodyPr>
            <a:normAutofit fontScale="90000"/>
          </a:bodyPr>
          <a:lstStyle/>
          <a:p>
            <a:endParaRPr lang="ru-RU" dirty="0"/>
          </a:p>
        </p:txBody>
      </p:sp>
      <p:pic>
        <p:nvPicPr>
          <p:cNvPr id="1026" name="Picture 2" descr="C:\Users\1\Desktop\Little_girls_Camera_Cute_Sitting_Dark_Blonde_521851_2048x2732.jpg"/>
          <p:cNvPicPr>
            <a:picLocks noChangeAspect="1" noChangeArrowheads="1"/>
          </p:cNvPicPr>
          <p:nvPr/>
        </p:nvPicPr>
        <p:blipFill>
          <a:blip r:embed="rId2" cstate="print"/>
          <a:srcRect/>
          <a:stretch>
            <a:fillRect/>
          </a:stretch>
        </p:blipFill>
        <p:spPr bwMode="auto">
          <a:xfrm>
            <a:off x="5436096" y="1268760"/>
            <a:ext cx="2629255" cy="3507234"/>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32656"/>
            <a:ext cx="8229600" cy="5763344"/>
          </a:xfrm>
        </p:spPr>
        <p:txBody>
          <a:bodyPr>
            <a:normAutofit fontScale="62500" lnSpcReduction="20000"/>
          </a:bodyPr>
          <a:lstStyle/>
          <a:p>
            <a:r>
              <a:rPr lang="ru-RU" dirty="0" smtClean="0"/>
              <a:t>Ознакомление детей старшего дошкольного возраста с профессиями взрослых — одна из важных задач социализации ребенка. Представление о профессиях позволяет детям глубже проникнуть в мир взрослых, понять и принять его. Оно формирует интерес к труду, зарождает мечту о собственном будущем, позволяет гордиться результатами труда своих близких родственников и людей вообще. Трансформация мира профессий наглядно показывает детям, как развивается научная мысль, осуществляется технический прогресс в обществе. Испытывая влияние результатов труда взрослых на себе, дети практически усваивают его значимость. Труд становится понятен ребенку старшего дошкольного возраста, обобществление результатов труда взрослых дает возможность реально представить взаимозависимость людей в социуме.        Отражение труда взрослых в сюжетно-ролевых играх показывает значимость этой сферы познания для детей.        Актуальность формирования у детей первичных представлений о труде взрослых, его роли в обществе и жизни каждого человека обоснована ФГОС дошкольного образования.       Современных дошкольников интересует все. Они с удовольствием изучают историю, археологию, палеонтологию по многочисленным энциклопедиям, мультфильмам, музейным экспонатам и т.п. Они приносят в детский сад уже не сборники сказок, а даже не совсем доступные их пониманию научные книги. Их уже не устраивают поверхностные сведения об окружающем. Своими вопросами дети заставляют родителей и воспитателей «сидеть» в Интернете, чтобы находить ответы на часто недетские вопросы. Традиционные методы и приемы ознакомления с профессиями не вызывают у детей активного познавательного интереса. Необходимо заинтересовать дошкольников так, чтобы у них появилось жела­ние как можно глубже познать тему, соприкоснуться с ней лично, зародить мечту попробовать себя в данной области человеческой деятельности. </a:t>
            </a:r>
            <a:endParaRPr lang="ru-RU" dirty="0"/>
          </a:p>
        </p:txBody>
      </p:sp>
      <p:sp>
        <p:nvSpPr>
          <p:cNvPr id="3" name="Заголовок 2"/>
          <p:cNvSpPr>
            <a:spLocks noGrp="1"/>
          </p:cNvSpPr>
          <p:nvPr>
            <p:ph type="title"/>
          </p:nvPr>
        </p:nvSpPr>
        <p:spPr>
          <a:xfrm flipV="1">
            <a:off x="457200" y="-603447"/>
            <a:ext cx="8229600" cy="288031"/>
          </a:xfrm>
        </p:spPr>
        <p:txBody>
          <a:bodyPr>
            <a:normAutofit fontScale="90000"/>
          </a:bodyPr>
          <a:lstStyle/>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2050" name="Picture 2" descr="C:\Users\1\Desktop\img9.jpg"/>
          <p:cNvPicPr>
            <a:picLocks noChangeAspect="1" noChangeArrowheads="1"/>
          </p:cNvPicPr>
          <p:nvPr/>
        </p:nvPicPr>
        <p:blipFill>
          <a:blip r:embed="rId2" cstate="print"/>
          <a:srcRect/>
          <a:stretch>
            <a:fillRect/>
          </a:stretch>
        </p:blipFill>
        <p:spPr bwMode="auto">
          <a:xfrm>
            <a:off x="467544" y="188640"/>
            <a:ext cx="8208912" cy="614344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04664"/>
            <a:ext cx="2242592" cy="5691336"/>
          </a:xfrm>
        </p:spPr>
        <p:txBody>
          <a:bodyPr>
            <a:normAutofit/>
          </a:bodyPr>
          <a:lstStyle/>
          <a:p>
            <a:r>
              <a:rPr lang="ru-RU" dirty="0" smtClean="0"/>
              <a:t>Знакомство с профессиональным фотографом Рассказ фотографа о фотоаппарате Интервью у фотографа </a:t>
            </a:r>
            <a:r>
              <a:rPr lang="ru-RU" dirty="0" err="1" smtClean="0"/>
              <a:t>Фотосессия</a:t>
            </a:r>
            <a:endParaRPr lang="ru-RU" dirty="0"/>
          </a:p>
        </p:txBody>
      </p:sp>
      <p:sp>
        <p:nvSpPr>
          <p:cNvPr id="3" name="Заголовок 2"/>
          <p:cNvSpPr>
            <a:spLocks noGrp="1"/>
          </p:cNvSpPr>
          <p:nvPr>
            <p:ph type="title"/>
          </p:nvPr>
        </p:nvSpPr>
        <p:spPr>
          <a:xfrm>
            <a:off x="457200" y="-45719"/>
            <a:ext cx="8229600" cy="45719"/>
          </a:xfrm>
        </p:spPr>
        <p:txBody>
          <a:bodyPr>
            <a:normAutofit fontScale="90000"/>
          </a:bodyPr>
          <a:lstStyle/>
          <a:p>
            <a:endParaRPr lang="ru-RU" dirty="0"/>
          </a:p>
        </p:txBody>
      </p:sp>
      <p:pic>
        <p:nvPicPr>
          <p:cNvPr id="6146" name="Picture 2" descr="C:\Users\1\Desktop\40057941.jpg"/>
          <p:cNvPicPr>
            <a:picLocks noChangeAspect="1" noChangeArrowheads="1"/>
          </p:cNvPicPr>
          <p:nvPr/>
        </p:nvPicPr>
        <p:blipFill>
          <a:blip r:embed="rId2" cstate="print"/>
          <a:srcRect/>
          <a:stretch>
            <a:fillRect/>
          </a:stretch>
        </p:blipFill>
        <p:spPr bwMode="auto">
          <a:xfrm>
            <a:off x="2699792" y="1844824"/>
            <a:ext cx="6102300" cy="40682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88640"/>
            <a:ext cx="5698976" cy="5907360"/>
          </a:xfrm>
        </p:spPr>
        <p:txBody>
          <a:bodyPr>
            <a:normAutofit fontScale="92500" lnSpcReduction="10000"/>
          </a:bodyPr>
          <a:lstStyle/>
          <a:p>
            <a:r>
              <a:rPr lang="ru-RU" dirty="0" smtClean="0"/>
              <a:t>Дидактические игры: Дидактические игры: « Угадай, по фотографии» «Живая фотография» «Мы фотографы» «Звонок в фотоателье» «Что сначала, что потом» «Подбери глагол» «Назови профессию» «Что кому» «Угадай профессию» «Кому без них не обойтись» «Кто, что делает?» «Что делают этим предметом» «Что расскажет предмет». Лото «Профессии» «Все профессии важны» «В мире профессий» «Назови профессию» «Орудие труда» Посредством этих игр, ребята закрепили знания о профессиях и в частности о профессии фотограф</a:t>
            </a:r>
            <a:endParaRPr lang="ru-RU" dirty="0"/>
          </a:p>
        </p:txBody>
      </p:sp>
      <p:sp>
        <p:nvSpPr>
          <p:cNvPr id="3" name="Заголовок 2"/>
          <p:cNvSpPr>
            <a:spLocks noGrp="1"/>
          </p:cNvSpPr>
          <p:nvPr>
            <p:ph type="title"/>
          </p:nvPr>
        </p:nvSpPr>
        <p:spPr>
          <a:xfrm>
            <a:off x="457200" y="152400"/>
            <a:ext cx="8229600" cy="45719"/>
          </a:xfrm>
        </p:spPr>
        <p:txBody>
          <a:bodyPr>
            <a:normAutofit fontScale="90000"/>
          </a:bodyPr>
          <a:lstStyle/>
          <a:p>
            <a:endParaRPr lang="ru-RU" dirty="0"/>
          </a:p>
        </p:txBody>
      </p:sp>
      <p:pic>
        <p:nvPicPr>
          <p:cNvPr id="3074" name="Picture 2" descr="C:\Users\1\Desktop\s1200.jpg"/>
          <p:cNvPicPr>
            <a:picLocks noChangeAspect="1" noChangeArrowheads="1"/>
          </p:cNvPicPr>
          <p:nvPr/>
        </p:nvPicPr>
        <p:blipFill>
          <a:blip r:embed="rId2" cstate="print"/>
          <a:srcRect/>
          <a:stretch>
            <a:fillRect/>
          </a:stretch>
        </p:blipFill>
        <p:spPr bwMode="auto">
          <a:xfrm>
            <a:off x="6156176" y="2420888"/>
            <a:ext cx="2640880" cy="3971249"/>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764704"/>
            <a:ext cx="8229600" cy="5331296"/>
          </a:xfrm>
        </p:spPr>
        <p:txBody>
          <a:bodyPr/>
          <a:lstStyle/>
          <a:p>
            <a:r>
              <a:rPr lang="ru-RU" dirty="0" smtClean="0"/>
              <a:t>«ФОТО –ПОРТРЕТЫ» НАШИХ МАМ МАМОЧКА МОЯ МИЛАЯ, САМАЯ КРАСИВАЯ…</a:t>
            </a:r>
            <a:endParaRPr lang="ru-RU" dirty="0"/>
          </a:p>
        </p:txBody>
      </p:sp>
      <p:sp>
        <p:nvSpPr>
          <p:cNvPr id="3" name="Заголовок 2"/>
          <p:cNvSpPr>
            <a:spLocks noGrp="1"/>
          </p:cNvSpPr>
          <p:nvPr>
            <p:ph type="title"/>
          </p:nvPr>
        </p:nvSpPr>
        <p:spPr>
          <a:xfrm>
            <a:off x="457200" y="-45719"/>
            <a:ext cx="8229600" cy="45719"/>
          </a:xfrm>
        </p:spPr>
        <p:txBody>
          <a:bodyPr>
            <a:normAutofit fontScale="90000"/>
          </a:bodyPr>
          <a:lstStyle/>
          <a:p>
            <a:endParaRPr lang="ru-RU" dirty="0"/>
          </a:p>
        </p:txBody>
      </p:sp>
      <p:pic>
        <p:nvPicPr>
          <p:cNvPr id="4098" name="Picture 2" descr="C:\Users\1\Desktop\s96671117.jpg"/>
          <p:cNvPicPr>
            <a:picLocks noChangeAspect="1" noChangeArrowheads="1"/>
          </p:cNvPicPr>
          <p:nvPr/>
        </p:nvPicPr>
        <p:blipFill>
          <a:blip r:embed="rId2" cstate="print"/>
          <a:srcRect/>
          <a:stretch>
            <a:fillRect/>
          </a:stretch>
        </p:blipFill>
        <p:spPr bwMode="auto">
          <a:xfrm>
            <a:off x="1187624" y="2060848"/>
            <a:ext cx="7344816" cy="367240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04664"/>
            <a:ext cx="8229600" cy="5691336"/>
          </a:xfrm>
        </p:spPr>
        <p:txBody>
          <a:bodyPr/>
          <a:lstStyle/>
          <a:p>
            <a:r>
              <a:rPr lang="ru-RU" dirty="0" smtClean="0"/>
              <a:t>ЩЕЛКНЕТ РАЗ И СНИМЕТ ВАС... МЫ ВСЕ «ФОТИКИ» ВОЗЬМЕМ – ДЕТСКИЙ САД СНИМАТЬ ПОЙДЕМ </a:t>
            </a:r>
            <a:endParaRPr lang="ru-RU" dirty="0" smtClean="0"/>
          </a:p>
          <a:p>
            <a:r>
              <a:rPr lang="ru-RU" dirty="0" smtClean="0"/>
              <a:t>СОЗАНИЕ </a:t>
            </a:r>
            <a:r>
              <a:rPr lang="ru-RU" dirty="0" smtClean="0"/>
              <a:t>ФОТОКОЛЛАЖА «МОЙ ЛЮБИМЫЙ ДЕТСКИЙ САД</a:t>
            </a:r>
            <a:endParaRPr lang="ru-RU" dirty="0"/>
          </a:p>
        </p:txBody>
      </p:sp>
      <p:sp>
        <p:nvSpPr>
          <p:cNvPr id="3" name="Заголовок 2"/>
          <p:cNvSpPr>
            <a:spLocks noGrp="1"/>
          </p:cNvSpPr>
          <p:nvPr>
            <p:ph type="title"/>
          </p:nvPr>
        </p:nvSpPr>
        <p:spPr>
          <a:xfrm>
            <a:off x="457200" y="-387424"/>
            <a:ext cx="8229600" cy="387424"/>
          </a:xfrm>
        </p:spPr>
        <p:txBody>
          <a:bodyPr>
            <a:normAutofit fontScale="90000"/>
          </a:bodyPr>
          <a:lstStyle/>
          <a:p>
            <a:endParaRPr lang="ru-RU" dirty="0"/>
          </a:p>
        </p:txBody>
      </p:sp>
      <p:pic>
        <p:nvPicPr>
          <p:cNvPr id="5122" name="Picture 2" descr="C:\Users\1\Desktop\20121028002007.jpg"/>
          <p:cNvPicPr>
            <a:picLocks noChangeAspect="1" noChangeArrowheads="1"/>
          </p:cNvPicPr>
          <p:nvPr/>
        </p:nvPicPr>
        <p:blipFill>
          <a:blip r:embed="rId2" cstate="print"/>
          <a:srcRect/>
          <a:stretch>
            <a:fillRect/>
          </a:stretch>
        </p:blipFill>
        <p:spPr bwMode="auto">
          <a:xfrm>
            <a:off x="3059832" y="2636912"/>
            <a:ext cx="5174973" cy="371497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r>
              <a:rPr lang="ru-RU" dirty="0" smtClean="0"/>
              <a:t> Дети познакомились с профессией фотографа, участвовали в </a:t>
            </a:r>
            <a:r>
              <a:rPr lang="ru-RU" dirty="0" err="1" smtClean="0"/>
              <a:t>фотосессии</a:t>
            </a:r>
            <a:r>
              <a:rPr lang="ru-RU" dirty="0" smtClean="0"/>
              <a:t>. Результаты проекта: - Педагоги удовлетворены проведенной работой и результатами проекта - Собран и систематизирован материал по теме проекта - У дошкольников появился интерес к данной теме - Сформировалось целостное представление о трудовой деятельности фотографа -Дети знают и называют профессию «фотограф» -Дети стали более раскрепощены и самостоятельны, используют в сюжетно- ролевой игре атрибуты и наряды - У родителей появился интерес к образовательному процессу, развитию творчества, знаний и умений у детей, желание общаться с педагогом, участвовать в жизни </a:t>
            </a:r>
            <a:r>
              <a:rPr lang="ru-RU" dirty="0" smtClean="0"/>
              <a:t>группы</a:t>
            </a:r>
          </a:p>
        </p:txBody>
      </p:sp>
      <p:sp>
        <p:nvSpPr>
          <p:cNvPr id="3" name="Заголовок 2"/>
          <p:cNvSpPr>
            <a:spLocks noGrp="1"/>
          </p:cNvSpPr>
          <p:nvPr>
            <p:ph type="title"/>
          </p:nvPr>
        </p:nvSpPr>
        <p:spPr/>
        <p:txBody>
          <a:bodyPr/>
          <a:lstStyle/>
          <a:p>
            <a:endParaRPr lang="ru-RU"/>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39</TotalTime>
  <Words>476</Words>
  <Application>Microsoft Office PowerPoint</Application>
  <PresentationFormat>Экран (4:3)</PresentationFormat>
  <Paragraphs>28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Бумажная</vt:lpstr>
      <vt:lpstr>Профессия Фотограф</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Профессия Фотограф</dc:title>
  <dc:creator>1</dc:creator>
  <cp:lastModifiedBy>1</cp:lastModifiedBy>
  <cp:revision>4</cp:revision>
  <dcterms:created xsi:type="dcterms:W3CDTF">2019-12-10T18:05:50Z</dcterms:created>
  <dcterms:modified xsi:type="dcterms:W3CDTF">2019-12-10T18:45:00Z</dcterms:modified>
</cp:coreProperties>
</file>