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61" r:id="rId4"/>
    <p:sldId id="264" r:id="rId5"/>
    <p:sldId id="263" r:id="rId6"/>
    <p:sldId id="266" r:id="rId7"/>
    <p:sldId id="265" r:id="rId8"/>
    <p:sldId id="267" r:id="rId9"/>
    <p:sldId id="268" r:id="rId10"/>
    <p:sldId id="269" r:id="rId11"/>
    <p:sldId id="270" r:id="rId12"/>
    <p:sldId id="25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3047E-33D9-4D22-9E82-4935F4B38D18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C96A1-C53D-44E9-8B4C-38CDE02E3C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3047E-33D9-4D22-9E82-4935F4B38D18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C96A1-C53D-44E9-8B4C-38CDE02E3C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3047E-33D9-4D22-9E82-4935F4B38D18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C96A1-C53D-44E9-8B4C-38CDE02E3C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3047E-33D9-4D22-9E82-4935F4B38D18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C96A1-C53D-44E9-8B4C-38CDE02E3C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3047E-33D9-4D22-9E82-4935F4B38D18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C96A1-C53D-44E9-8B4C-38CDE02E3C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3047E-33D9-4D22-9E82-4935F4B38D18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C96A1-C53D-44E9-8B4C-38CDE02E3C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3047E-33D9-4D22-9E82-4935F4B38D18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C96A1-C53D-44E9-8B4C-38CDE02E3C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3047E-33D9-4D22-9E82-4935F4B38D18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C96A1-C53D-44E9-8B4C-38CDE02E3C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3047E-33D9-4D22-9E82-4935F4B38D18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C96A1-C53D-44E9-8B4C-38CDE02E3C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3047E-33D9-4D22-9E82-4935F4B38D18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C96A1-C53D-44E9-8B4C-38CDE02E3C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3047E-33D9-4D22-9E82-4935F4B38D18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C96A1-C53D-44E9-8B4C-38CDE02E3C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63047E-33D9-4D22-9E82-4935F4B38D18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6C96A1-C53D-44E9-8B4C-38CDE02E3CA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\Desktop\101032166_FMSFPaper12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42" y="-8807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Знакомство детей с 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цифрой 5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96336" y="3886200"/>
            <a:ext cx="176064" cy="910952"/>
          </a:xfrm>
        </p:spPr>
        <p:txBody>
          <a:bodyPr>
            <a:normAutofit fontScale="85000" lnSpcReduction="20000"/>
          </a:bodyPr>
          <a:lstStyle/>
          <a:p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b="1" dirty="0">
                <a:solidFill>
                  <a:srgbClr val="002060"/>
                </a:solidFill>
              </a:rPr>
              <a:t> </a:t>
            </a:r>
            <a:r>
              <a:rPr lang="ru-RU" b="1" dirty="0" smtClean="0">
                <a:solidFill>
                  <a:srgbClr val="002060"/>
                </a:solidFill>
              </a:rPr>
              <a:t>           </a:t>
            </a:r>
            <a:endParaRPr lang="ru-RU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 descr="C:\Users\1\Desktop\nabor+lozhechek+dlya+kormleniya+5+sht+canpol+babies_l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331640" y="404664"/>
            <a:ext cx="6408712" cy="536351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3" name="Picture 3" descr="C:\Users\1\Desktop\101032166_FMSFPaper12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C:\Users\1\Desktop\5-Number-PNG.pn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309018" y="1600200"/>
            <a:ext cx="4525963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0" name="Picture 8" descr="C:\Users\1\Desktop\101032166_FMSFPaper12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C:\Users\1\Desktop\8010.06_1_psd_1000x100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44329" y="1692276"/>
            <a:ext cx="2376264" cy="2304256"/>
          </a:xfrm>
          <a:prstGeom prst="rect">
            <a:avLst/>
          </a:prstGeom>
          <a:noFill/>
        </p:spPr>
      </p:pic>
      <p:pic>
        <p:nvPicPr>
          <p:cNvPr id="3075" name="Picture 3" descr="C:\Users\1\Desktop\myach-kartinki-dlya-detey-14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528291" y="2877927"/>
            <a:ext cx="2088232" cy="2160240"/>
          </a:xfrm>
          <a:prstGeom prst="rect">
            <a:avLst/>
          </a:prstGeom>
          <a:noFill/>
        </p:spPr>
      </p:pic>
      <p:pic>
        <p:nvPicPr>
          <p:cNvPr id="3076" name="Picture 4" descr="C:\Users\1\Desktop\gektor_24online_com_ua(1)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167844" y="1482346"/>
            <a:ext cx="2880320" cy="1872208"/>
          </a:xfrm>
          <a:prstGeom prst="rect">
            <a:avLst/>
          </a:prstGeom>
          <a:noFill/>
        </p:spPr>
      </p:pic>
      <p:pic>
        <p:nvPicPr>
          <p:cNvPr id="3077" name="Picture 5" descr="C:\Users\1\Desktop\i (1).jpg"/>
          <p:cNvPicPr>
            <a:picLocks noGrp="1" noChangeAspect="1" noChangeArrowheads="1"/>
          </p:cNvPicPr>
          <p:nvPr>
            <p:ph idx="1"/>
          </p:nvPr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131840" y="3508307"/>
            <a:ext cx="2160240" cy="2304257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395536" y="5877272"/>
            <a:ext cx="1418456" cy="7920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2123728" y="5877272"/>
            <a:ext cx="1562472" cy="7200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Равнобедренный треугольник 11"/>
          <p:cNvSpPr/>
          <p:nvPr/>
        </p:nvSpPr>
        <p:spPr>
          <a:xfrm>
            <a:off x="4139952" y="6093296"/>
            <a:ext cx="864096" cy="576064"/>
          </a:xfrm>
          <a:prstGeom prst="triangle">
            <a:avLst>
              <a:gd name="adj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5580112" y="5661248"/>
            <a:ext cx="936104" cy="100811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7236296" y="5589240"/>
            <a:ext cx="1080120" cy="10081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1\Desktop\1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309018" y="1600200"/>
            <a:ext cx="4525963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 descr="C:\Users\1\Desktop\101032166_FMSFPaper12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1\Desktop\main_739448_original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23728" y="260648"/>
            <a:ext cx="5040560" cy="63367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1\Desktop\Number-2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309018" y="1600200"/>
            <a:ext cx="4525963" cy="4525963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3" descr="C:\Users\1\Desktop\101032166_FMSFPaper12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194" name="Picture 2" descr="C:\Users\1\Desktop\depositphotos_3400643-stock-photo-two-cute-sheep-behind-fence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832319" y="1600200"/>
            <a:ext cx="5479361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8" name="Picture 4" descr="C:\Users\1\Desktop\3-Number-PNG-768x768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143000" y="0"/>
            <a:ext cx="6858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3" name="Picture 3" descr="C:\Users\1\Desktop\101032166_FMSFPaper12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C:\Users\1\Desktop\i (3)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907704" y="1268760"/>
            <a:ext cx="5184576" cy="50405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1" name="Picture 3" descr="C:\Users\1\Desktop\101032166_FMSFPaper12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2290" name="Picture 2" descr="C:\Users\1\Desktop\depositphotos_19189443-stock-photo-four-cats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187453" y="1600200"/>
            <a:ext cx="6769094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5" name="Picture 3" descr="C:\Users\1\Desktop\101032166_FMSFPaper12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3314" name="Picture 2" descr="C:\Users\1\Desktop\i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048000" y="1196752"/>
            <a:ext cx="3048000" cy="419042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</TotalTime>
  <Words>7</Words>
  <Application>Microsoft Office PowerPoint</Application>
  <PresentationFormat>Экран (4:3)</PresentationFormat>
  <Paragraphs>3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Arial</vt:lpstr>
      <vt:lpstr>Calibri</vt:lpstr>
      <vt:lpstr>Times New Roman</vt:lpstr>
      <vt:lpstr>Тема Office</vt:lpstr>
      <vt:lpstr>«Знакомство детей с цифрой 5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Тема: «Закрепление знаний о цифре 5»</dc:title>
  <dc:creator>1</dc:creator>
  <cp:lastModifiedBy>Elmara</cp:lastModifiedBy>
  <cp:revision>9</cp:revision>
  <dcterms:created xsi:type="dcterms:W3CDTF">2018-01-15T18:17:32Z</dcterms:created>
  <dcterms:modified xsi:type="dcterms:W3CDTF">2019-12-09T10:22:04Z</dcterms:modified>
</cp:coreProperties>
</file>