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9"/>
  </p:notesMasterIdLst>
  <p:sldIdLst>
    <p:sldId id="270" r:id="rId2"/>
    <p:sldId id="272" r:id="rId3"/>
    <p:sldId id="273" r:id="rId4"/>
    <p:sldId id="274" r:id="rId5"/>
    <p:sldId id="275" r:id="rId6"/>
    <p:sldId id="286" r:id="rId7"/>
    <p:sldId id="267" r:id="rId8"/>
    <p:sldId id="278" r:id="rId9"/>
    <p:sldId id="279" r:id="rId10"/>
    <p:sldId id="287" r:id="rId11"/>
    <p:sldId id="288" r:id="rId12"/>
    <p:sldId id="282" r:id="rId13"/>
    <p:sldId id="289" r:id="rId14"/>
    <p:sldId id="284" r:id="rId15"/>
    <p:sldId id="285" r:id="rId16"/>
    <p:sldId id="281" r:id="rId17"/>
    <p:sldId id="283" r:id="rId18"/>
  </p:sldIdLst>
  <p:sldSz cx="9144000" cy="6858000" type="screen4x3"/>
  <p:notesSz cx="6858000" cy="9144000"/>
  <p:embeddedFontLs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Comic Sans MS" pitchFamily="66" charset="0"/>
      <p:regular r:id="rId24"/>
      <p:bold r:id="rId2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9" autoAdjust="0"/>
    <p:restoredTop sz="86323" autoAdjust="0"/>
  </p:normalViewPr>
  <p:slideViewPr>
    <p:cSldViewPr>
      <p:cViewPr>
        <p:scale>
          <a:sx n="66" d="100"/>
          <a:sy n="66" d="100"/>
        </p:scale>
        <p:origin x="-1272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350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78552-BD6B-4417-85CF-4DC2655D166E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D78FE-0C97-4C7A-9093-15DF9580F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258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D78FE-0C97-4C7A-9093-15DF9580FFE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55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11.12.2019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11.12.2019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11.12.2019</a:t>
            </a:fld>
            <a:endParaRPr lang="ru-RU"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11.12.2019</a:t>
            </a:fld>
            <a:endParaRPr lang="ru-RU"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11.12.2019</a:t>
            </a:fld>
            <a:endParaRPr lang="ru-RU"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4"/>
          </a:xfrm>
        </p:spPr>
        <p:txBody>
          <a:bodyPr/>
          <a:lstStyle/>
          <a:p>
            <a:r>
              <a:rPr lang="ru-RU" sz="1600" dirty="0">
                <a:solidFill>
                  <a:schemeClr val="tx1"/>
                </a:solidFill>
              </a:rPr>
              <a:t>Государственное бюджетное дошкольное образовательное учреждение                            детский сад № 53  </a:t>
            </a:r>
            <a:r>
              <a:rPr lang="ru-RU" sz="1600" dirty="0" err="1">
                <a:solidFill>
                  <a:schemeClr val="tx1"/>
                </a:solidFill>
              </a:rPr>
              <a:t>Колпинского</a:t>
            </a:r>
            <a:r>
              <a:rPr lang="ru-RU" sz="1600" dirty="0">
                <a:solidFill>
                  <a:schemeClr val="tx1"/>
                </a:solidFill>
              </a:rPr>
              <a:t> района Санкт-Петербурга</a:t>
            </a:r>
            <a:br>
              <a:rPr lang="ru-RU" sz="1600" dirty="0">
                <a:solidFill>
                  <a:schemeClr val="tx1"/>
                </a:solidFill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3888432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              </a:t>
            </a:r>
            <a:r>
              <a:rPr lang="ru-RU" b="1" dirty="0" smtClean="0"/>
              <a:t>Проект </a:t>
            </a:r>
          </a:p>
          <a:p>
            <a:r>
              <a:rPr lang="ru-RU" b="1" dirty="0" smtClean="0"/>
              <a:t>    для </a:t>
            </a:r>
            <a:r>
              <a:rPr lang="ru-RU" b="1" dirty="0"/>
              <a:t>детей младшей группы</a:t>
            </a:r>
          </a:p>
          <a:p>
            <a:r>
              <a:rPr lang="ru-RU" b="1" dirty="0"/>
              <a:t>         </a:t>
            </a:r>
            <a:r>
              <a:rPr lang="ru-RU" b="1" dirty="0" smtClean="0"/>
              <a:t>«</a:t>
            </a:r>
            <a:r>
              <a:rPr lang="ru-RU" b="1" dirty="0"/>
              <a:t>Елочная игрушка</a:t>
            </a:r>
            <a:r>
              <a:rPr lang="ru-RU" b="1" dirty="0" smtClean="0"/>
              <a:t>».</a:t>
            </a:r>
          </a:p>
          <a:p>
            <a:endParaRPr lang="ru-RU" b="1" dirty="0">
              <a:solidFill>
                <a:srgbClr val="00B050"/>
              </a:solidFill>
            </a:endParaRPr>
          </a:p>
          <a:p>
            <a:r>
              <a:rPr lang="ru-RU" dirty="0" smtClean="0"/>
              <a:t>       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</a:t>
            </a:r>
            <a:r>
              <a:rPr lang="ru-RU" sz="1400" b="1" dirty="0" smtClean="0">
                <a:solidFill>
                  <a:schemeClr val="tx1"/>
                </a:solidFill>
              </a:rPr>
              <a:t>Составили воспитатели:  Суворова Е.М.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</a:rPr>
              <a:t>                                                                           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  </a:t>
            </a:r>
            <a:r>
              <a:rPr lang="ru-RU" sz="1400" b="1" dirty="0" smtClean="0">
                <a:solidFill>
                  <a:schemeClr val="tx1"/>
                </a:solidFill>
              </a:rPr>
              <a:t>                                                                        Мартемьянова Н.Д.</a:t>
            </a:r>
          </a:p>
          <a:p>
            <a:endParaRPr lang="ru-RU" sz="1400" b="1" dirty="0" smtClean="0">
              <a:solidFill>
                <a:schemeClr val="tx1"/>
              </a:solidFill>
            </a:endParaRPr>
          </a:p>
          <a:p>
            <a:r>
              <a:rPr lang="ru-RU" sz="1400" b="1" dirty="0" smtClean="0">
                <a:solidFill>
                  <a:schemeClr val="tx1"/>
                </a:solidFill>
              </a:rPr>
              <a:t>                                   г. Санкт-Петербург</a:t>
            </a:r>
          </a:p>
          <a:p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                                                                </a:t>
            </a:r>
            <a:r>
              <a:rPr lang="ru-RU" sz="1400" b="1" dirty="0" smtClean="0">
                <a:solidFill>
                  <a:schemeClr val="tx1"/>
                </a:solidFill>
              </a:rPr>
              <a:t>2019г.</a:t>
            </a:r>
            <a:endParaRPr lang="ru-RU" sz="1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510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Экспериментирование с водой</a:t>
            </a:r>
            <a:endParaRPr lang="ru-RU" sz="28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1600200"/>
            <a:ext cx="3720728" cy="452596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628800"/>
            <a:ext cx="4038600" cy="453650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1722816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3200" b="1" dirty="0" smtClean="0"/>
              <a:t>Художественно-эстетическое развитие.</a:t>
            </a:r>
            <a:endParaRPr lang="ru-RU" sz="32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573016"/>
            <a:ext cx="2952328" cy="266429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573016"/>
            <a:ext cx="3240360" cy="266429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827314"/>
            <a:ext cx="3384376" cy="260168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836713"/>
            <a:ext cx="3240360" cy="2592287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300872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Физическое развитие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717032"/>
            <a:ext cx="4032448" cy="252028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052736"/>
            <a:ext cx="3384376" cy="36004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052736"/>
            <a:ext cx="4032448" cy="2520279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222691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chemeClr val="tx1"/>
                </a:solidFill>
              </a:rPr>
              <a:t>Выставка самодельных игрушек «Новогодняя игрушка на елку» (совместно с родителями)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600200"/>
            <a:ext cx="7632847" cy="4853136"/>
          </a:xfrm>
        </p:spPr>
      </p:pic>
    </p:spTree>
    <p:extLst>
      <p:ext uri="{BB962C8B-B14F-4D97-AF65-F5344CB8AC3E}">
        <p14:creationId xmlns:p14="http://schemas.microsoft.com/office/powerpoint/2010/main" val="2852143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>
                <a:solidFill>
                  <a:schemeClr val="tx1"/>
                </a:solidFill>
              </a:rPr>
              <a:t>Показ мини-музея  в чемодане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«Ёлочная игрушка» для детей средней группы «Почемучки»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воспитатель Суворова Е.М.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988840"/>
            <a:ext cx="7704856" cy="4392488"/>
          </a:xfrm>
        </p:spPr>
      </p:pic>
    </p:spTree>
    <p:extLst>
      <p:ext uri="{BB962C8B-B14F-4D97-AF65-F5344CB8AC3E}">
        <p14:creationId xmlns:p14="http://schemas.microsoft.com/office/powerpoint/2010/main" val="1652468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287016"/>
          </a:xfrm>
        </p:spPr>
        <p:txBody>
          <a:bodyPr/>
          <a:lstStyle/>
          <a:p>
            <a:r>
              <a:rPr lang="ru-RU" sz="2000" dirty="0">
                <a:solidFill>
                  <a:schemeClr val="tx1"/>
                </a:solidFill>
              </a:rPr>
              <a:t>Показ </a:t>
            </a:r>
            <a:r>
              <a:rPr lang="ru-RU" sz="2000" dirty="0" smtClean="0">
                <a:solidFill>
                  <a:schemeClr val="tx1"/>
                </a:solidFill>
              </a:rPr>
              <a:t>мини-музея в чемодане  </a:t>
            </a:r>
            <a:r>
              <a:rPr lang="ru-RU" sz="2000" dirty="0">
                <a:solidFill>
                  <a:schemeClr val="tx1"/>
                </a:solidFill>
              </a:rPr>
              <a:t>«Ёлочная игрушка» 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для </a:t>
            </a:r>
            <a:r>
              <a:rPr lang="ru-RU" sz="2000" dirty="0">
                <a:solidFill>
                  <a:schemeClr val="tx1"/>
                </a:solidFill>
              </a:rPr>
              <a:t>детей средней группы «Почемучки</a:t>
            </a:r>
            <a:r>
              <a:rPr lang="ru-RU" sz="2000" dirty="0" smtClean="0">
                <a:solidFill>
                  <a:schemeClr val="tx1"/>
                </a:solidFill>
              </a:rPr>
              <a:t>»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воспитатель </a:t>
            </a:r>
            <a:r>
              <a:rPr lang="ru-RU" sz="2000" dirty="0" smtClean="0">
                <a:solidFill>
                  <a:schemeClr val="tx1"/>
                </a:solidFill>
              </a:rPr>
              <a:t>Мартемьянова Н.Д.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916832"/>
            <a:ext cx="7632848" cy="4392488"/>
          </a:xfrm>
        </p:spPr>
      </p:pic>
    </p:spTree>
    <p:extLst>
      <p:ext uri="{BB962C8B-B14F-4D97-AF65-F5344CB8AC3E}">
        <p14:creationId xmlns:p14="http://schemas.microsoft.com/office/powerpoint/2010/main" val="30356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43841"/>
            <a:ext cx="83529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                           </a:t>
            </a:r>
          </a:p>
          <a:p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                            Выводы:</a:t>
            </a:r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 ходе реализации проекта мы пришли к выводу, что подобная деятельность объединяет  детей общими впечатлениями, переживаниями, эмоциями,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способствует формированию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коллективных взаимоотношений, укрепляет семейные узы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</a:p>
          <a:p>
            <a:endParaRPr lang="ru-RU" sz="2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Работа над проектом нашла горячий отклик со стороны родителей. Они активно включились в работу по созданию коллекции  ёлочных игрушек, изготовлению вместе со своим ребёнком семейной елочной игрушки.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4664"/>
            <a:ext cx="7992888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34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4544" y="2492896"/>
            <a:ext cx="9468544" cy="2304256"/>
          </a:xfrm>
        </p:spPr>
        <p:txBody>
          <a:bodyPr/>
          <a:lstStyle/>
          <a:p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800" dirty="0" smtClean="0">
                <a:solidFill>
                  <a:schemeClr val="bg1"/>
                </a:solidFill>
              </a:rPr>
              <a:t>0</a:t>
            </a:r>
            <a:endParaRPr lang="ru-RU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602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ru-RU" sz="800" dirty="0" smtClean="0">
                <a:solidFill>
                  <a:schemeClr val="bg1"/>
                </a:solidFill>
              </a:rPr>
              <a:t>0</a:t>
            </a:r>
            <a:endParaRPr lang="ru-RU" sz="800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430" y="836713"/>
            <a:ext cx="3598140" cy="489654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3968" y="908720"/>
            <a:ext cx="4686672" cy="5390059"/>
          </a:xfrm>
        </p:spPr>
        <p:txBody>
          <a:bodyPr/>
          <a:lstStyle/>
          <a:p>
            <a:r>
              <a:rPr lang="ru-RU" sz="2000" dirty="0"/>
              <a:t>Чего только нету </a:t>
            </a:r>
            <a:br>
              <a:rPr lang="ru-RU" sz="2000" dirty="0"/>
            </a:br>
            <a:r>
              <a:rPr lang="ru-RU" sz="2000" dirty="0" err="1"/>
              <a:t>Hа</a:t>
            </a:r>
            <a:r>
              <a:rPr lang="ru-RU" sz="2000" dirty="0"/>
              <a:t> елочке нашей! </a:t>
            </a:r>
            <a:br>
              <a:rPr lang="ru-RU" sz="2000" dirty="0"/>
            </a:br>
            <a:r>
              <a:rPr lang="ru-RU" sz="2000" dirty="0"/>
              <a:t>Вот клоун веселый </a:t>
            </a:r>
            <a:br>
              <a:rPr lang="ru-RU" sz="2000" dirty="0"/>
            </a:br>
            <a:r>
              <a:rPr lang="ru-RU" sz="2000" dirty="0"/>
              <a:t>Со свинками пляшет. 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Вот дождь золотистый </a:t>
            </a:r>
            <a:br>
              <a:rPr lang="ru-RU" sz="2000" dirty="0"/>
            </a:br>
            <a:r>
              <a:rPr lang="ru-RU" sz="2000" dirty="0"/>
              <a:t>По веткам струится. </a:t>
            </a:r>
            <a:br>
              <a:rPr lang="ru-RU" sz="2000" dirty="0"/>
            </a:br>
            <a:r>
              <a:rPr lang="ru-RU" sz="2000" dirty="0"/>
              <a:t>Тут - зайчик пушистый, </a:t>
            </a:r>
            <a:br>
              <a:rPr lang="ru-RU" sz="2000" dirty="0"/>
            </a:br>
            <a:r>
              <a:rPr lang="ru-RU" sz="2000" dirty="0"/>
              <a:t>А рядом - жар-птица... 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Осталось подвесить </a:t>
            </a:r>
            <a:br>
              <a:rPr lang="ru-RU" sz="2000" dirty="0"/>
            </a:br>
            <a:r>
              <a:rPr lang="ru-RU" sz="2000" dirty="0" err="1"/>
              <a:t>Hа</a:t>
            </a:r>
            <a:r>
              <a:rPr lang="ru-RU" sz="2000" dirty="0"/>
              <a:t> веточке колкой </a:t>
            </a:r>
            <a:br>
              <a:rPr lang="ru-RU" sz="2000" dirty="0"/>
            </a:br>
            <a:r>
              <a:rPr lang="ru-RU" sz="2000" dirty="0"/>
              <a:t>Лишь красненький шарик, </a:t>
            </a:r>
            <a:br>
              <a:rPr lang="ru-RU" sz="2000" dirty="0"/>
            </a:br>
            <a:r>
              <a:rPr lang="ru-RU" sz="2000" dirty="0"/>
              <a:t>И - убрана елка</a:t>
            </a:r>
            <a:r>
              <a:rPr lang="ru-RU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579618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-772150"/>
            <a:ext cx="8208912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                        Актуальность: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endParaRPr lang="ru-RU" sz="2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       Важное место в данном проекте занимает изучение и сохранение традиций празднования Нового года, знакомство с елочными игрушками  современными и 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старинными(когда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мамы и папы были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маленькие),помогает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удовлетворить познавательный интерес детей к этому празднику. </a:t>
            </a: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Проект ориентирован на детей дошкольного возраста и позволяет создать радостную эмоциональную атмосферу в преддверии новогоднего праздника.</a:t>
            </a: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 </a:t>
            </a:r>
            <a:b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                                    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Цель проекта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: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 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Приобщить к культуре новогоднего праздника, его традициям; развитие художественно-эстетического отношения к окружающей действительности, обогащение детских впечатлений . Создать радостное, мажорное настроение в преддверии Нового года.</a:t>
            </a:r>
          </a:p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5944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" dirty="0" smtClean="0">
                <a:solidFill>
                  <a:schemeClr val="bg1"/>
                </a:solidFill>
              </a:rPr>
              <a:t>0</a:t>
            </a:r>
            <a:endParaRPr lang="ru-RU" sz="8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r>
              <a:rPr lang="ru-RU" sz="2000" b="1" dirty="0" smtClean="0"/>
              <a:t>                           Задачи</a:t>
            </a:r>
            <a:r>
              <a:rPr lang="ru-RU" sz="2000" b="1" dirty="0"/>
              <a:t>: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pPr lvl="0"/>
            <a:r>
              <a:rPr lang="ru-RU" sz="2000" dirty="0"/>
              <a:t>Познакомить с разнообразием новогодних игрушек и традиций украшать новогоднюю елку.</a:t>
            </a:r>
          </a:p>
          <a:p>
            <a:pPr lvl="0"/>
            <a:r>
              <a:rPr lang="ru-RU" sz="2000" dirty="0"/>
              <a:t>Формирование коммуникативных навыков детей, умений поддерживать доброжелательные отношения между детьми в совместной деятельности.</a:t>
            </a:r>
          </a:p>
          <a:p>
            <a:pPr lvl="0"/>
            <a:r>
              <a:rPr lang="ru-RU" sz="2000" dirty="0"/>
              <a:t>Развитие художественно-эстетических способностей, умений и навыков продуктивной деятельности.</a:t>
            </a:r>
          </a:p>
          <a:p>
            <a:pPr lvl="0"/>
            <a:r>
              <a:rPr lang="ru-RU" sz="2000" dirty="0"/>
              <a:t>Способствовать активному вовлечению родителей в совместную деятельность с ребёнком в условиях семьи и детского сада, изготавливать и коллекционировать новогодние игрушки.</a:t>
            </a:r>
          </a:p>
          <a:p>
            <a:pPr lvl="0"/>
            <a:r>
              <a:rPr lang="ru-RU" sz="2000" dirty="0"/>
              <a:t>Воспитывать детей младшего дошкольного возраста в духе взаимодействия при создании детских коллекций.</a:t>
            </a:r>
          </a:p>
          <a:p>
            <a:r>
              <a:rPr lang="ru-RU" sz="2000" dirty="0"/>
              <a:t> 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5392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028343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                Ожидаемые результаты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: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endParaRPr lang="ru-RU" sz="2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lvl="0"/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Расширение кругозора детей в области елочной игрушки и новогоднего праздника.</a:t>
            </a:r>
          </a:p>
          <a:p>
            <a:pPr lvl="0"/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Вовлечение родителей в педагогический процесс, укрепление заинтересованности родителей в сотрудничестве с воспитателем и детьми.</a:t>
            </a:r>
          </a:p>
          <a:p>
            <a:pPr lvl="0"/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Развитие у детей художественного творчества, эстетического восприятия, речевой активности в разных видах деятельности.</a:t>
            </a:r>
          </a:p>
          <a:p>
            <a:pPr lvl="0"/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Проявление доброты к окружающим и бережного отношения к игрушкам.</a:t>
            </a:r>
          </a:p>
          <a:p>
            <a:pPr lvl="0"/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Выход проекта с использованием результатов продуктивной деятельности.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 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Аня\Desktop\шары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653136"/>
            <a:ext cx="475252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10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Продукт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Рисование «Новогодняя гирлянда», «Новогодняя ёлочка»;</a:t>
            </a:r>
          </a:p>
          <a:p>
            <a:r>
              <a:rPr lang="ru-RU" sz="2400" dirty="0" smtClean="0"/>
              <a:t>Аппликация «Зажигаем огоньки на ёлке»;</a:t>
            </a:r>
          </a:p>
          <a:p>
            <a:r>
              <a:rPr lang="ru-RU" sz="2400" dirty="0" smtClean="0"/>
              <a:t>Лепка « Шарики, хлопушки, весёлые игрушки»;</a:t>
            </a:r>
          </a:p>
          <a:p>
            <a:r>
              <a:rPr lang="ru-RU" sz="2400" dirty="0" smtClean="0"/>
              <a:t>Выставка  самодельных игрушек «Новогодняя игрушка на ёлку»;</a:t>
            </a:r>
          </a:p>
          <a:p>
            <a:r>
              <a:rPr lang="ru-RU" sz="2400" dirty="0" smtClean="0"/>
              <a:t>Мини-музей в чемодане «Елочная игрушка»;</a:t>
            </a:r>
          </a:p>
          <a:p>
            <a:r>
              <a:rPr lang="ru-RU" sz="2400" dirty="0" smtClean="0"/>
              <a:t>Инсталляция «Зима»;</a:t>
            </a:r>
          </a:p>
          <a:p>
            <a:r>
              <a:rPr lang="ru-RU" sz="2400" dirty="0" smtClean="0"/>
              <a:t>Новогодний праздник для детей;</a:t>
            </a:r>
          </a:p>
          <a:p>
            <a:r>
              <a:rPr lang="ru-RU" sz="2400" dirty="0" smtClean="0"/>
              <a:t>Презентация проекта.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905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Речевое развитие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196752"/>
            <a:ext cx="4038600" cy="4536504"/>
          </a:xfrm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96752"/>
            <a:ext cx="3737280" cy="452596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13077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Социально-коммуникативное развитие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573016"/>
            <a:ext cx="3816424" cy="263691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601166"/>
            <a:ext cx="3744416" cy="263691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764704"/>
            <a:ext cx="3812232" cy="252028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764704"/>
            <a:ext cx="4038600" cy="2520279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238624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2800" b="1" dirty="0" smtClean="0"/>
              <a:t>Познавательное развитие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052736"/>
            <a:ext cx="3600400" cy="244827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789040"/>
            <a:ext cx="3672408" cy="2592288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052736"/>
            <a:ext cx="3528392" cy="252028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933056"/>
            <a:ext cx="3528392" cy="244827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91760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203</Words>
  <Application>Microsoft Office PowerPoint</Application>
  <PresentationFormat>Экран (4:3)</PresentationFormat>
  <Paragraphs>73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Comic Sans MS</vt:lpstr>
      <vt:lpstr>1_Тема Office</vt:lpstr>
      <vt:lpstr>Государственное бюджетное дошкольное образовательное учреждение                            детский сад № 53  Колпинского района Санкт-Петербурга </vt:lpstr>
      <vt:lpstr>0</vt:lpstr>
      <vt:lpstr>Презентация PowerPoint</vt:lpstr>
      <vt:lpstr>0</vt:lpstr>
      <vt:lpstr>Презентация PowerPoint</vt:lpstr>
      <vt:lpstr>Продукт</vt:lpstr>
      <vt:lpstr>Речевое развитие</vt:lpstr>
      <vt:lpstr>Социально-коммуникативное развитие</vt:lpstr>
      <vt:lpstr>Познавательное развитие</vt:lpstr>
      <vt:lpstr> Экспериментирование с водой</vt:lpstr>
      <vt:lpstr>Художественно-эстетическое развитие.</vt:lpstr>
      <vt:lpstr>Физическое развитие</vt:lpstr>
      <vt:lpstr> Выставка самодельных игрушек «Новогодняя игрушка на елку» (совместно с родителями)</vt:lpstr>
      <vt:lpstr> Показ мини-музея  в чемодане  «Ёлочная игрушка» для детей средней группы «Почемучки»  воспитатель Суворова Е.М.</vt:lpstr>
      <vt:lpstr>Показ мини-музея в чемодане  «Ёлочная игрушка»  для детей средней группы «Почемучки»  воспитатель Мартемьянова Н.Д.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Аня</cp:lastModifiedBy>
  <cp:revision>77</cp:revision>
  <dcterms:created xsi:type="dcterms:W3CDTF">2014-07-06T18:18:01Z</dcterms:created>
  <dcterms:modified xsi:type="dcterms:W3CDTF">2019-12-11T19:44:36Z</dcterms:modified>
</cp:coreProperties>
</file>