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64" r:id="rId4"/>
    <p:sldId id="271" r:id="rId5"/>
    <p:sldId id="258" r:id="rId6"/>
    <p:sldId id="259" r:id="rId7"/>
    <p:sldId id="260" r:id="rId8"/>
    <p:sldId id="261" r:id="rId9"/>
    <p:sldId id="262" r:id="rId10"/>
    <p:sldId id="265" r:id="rId11"/>
    <p:sldId id="266" r:id="rId12"/>
    <p:sldId id="267" r:id="rId13"/>
    <p:sldId id="263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26" autoAdjust="0"/>
    <p:restoredTop sz="94660"/>
  </p:normalViewPr>
  <p:slideViewPr>
    <p:cSldViewPr>
      <p:cViewPr varScale="1">
        <p:scale>
          <a:sx n="73" d="100"/>
          <a:sy n="73" d="100"/>
        </p:scale>
        <p:origin x="-13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D814-74A0-4E2B-9687-B8E0052144B6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CDB4-410E-4F8A-82C8-7A35F4722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D814-74A0-4E2B-9687-B8E0052144B6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CDB4-410E-4F8A-82C8-7A35F4722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D814-74A0-4E2B-9687-B8E0052144B6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CDB4-410E-4F8A-82C8-7A35F4722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D814-74A0-4E2B-9687-B8E0052144B6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CDB4-410E-4F8A-82C8-7A35F4722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D814-74A0-4E2B-9687-B8E0052144B6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CDB4-410E-4F8A-82C8-7A35F4722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D814-74A0-4E2B-9687-B8E0052144B6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CDB4-410E-4F8A-82C8-7A35F4722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D814-74A0-4E2B-9687-B8E0052144B6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CDB4-410E-4F8A-82C8-7A35F4722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D814-74A0-4E2B-9687-B8E0052144B6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17CDB4-410E-4F8A-82C8-7A35F47223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D814-74A0-4E2B-9687-B8E0052144B6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CDB4-410E-4F8A-82C8-7A35F4722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D814-74A0-4E2B-9687-B8E0052144B6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517CDB4-410E-4F8A-82C8-7A35F4722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2D7D814-74A0-4E2B-9687-B8E0052144B6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CDB4-410E-4F8A-82C8-7A35F4722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8000">
              <a:srgbClr val="FFC000">
                <a:alpha val="79000"/>
              </a:srgbClr>
            </a:gs>
            <a:gs pos="100000">
              <a:schemeClr val="bg2">
                <a:shade val="35000"/>
                <a:satMod val="155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2D7D814-74A0-4E2B-9687-B8E0052144B6}" type="datetimeFigureOut">
              <a:rPr lang="ru-RU" smtClean="0"/>
              <a:pPr/>
              <a:t>22.11.2015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517CDB4-410E-4F8A-82C8-7A35F4722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28604"/>
            <a:ext cx="7851648" cy="78581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Arial Black" pitchFamily="34" charset="0"/>
              </a:rPr>
              <a:t>             </a:t>
            </a:r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Проект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714488"/>
            <a:ext cx="7406640" cy="178595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“</a:t>
            </a:r>
            <a:r>
              <a:rPr lang="ru-RU" sz="3600" dirty="0" smtClean="0">
                <a:latin typeface="Arial Black" pitchFamily="34" charset="0"/>
              </a:rPr>
              <a:t>Мы дружные ребята</a:t>
            </a:r>
            <a:r>
              <a:rPr lang="en-US" sz="3600" dirty="0" smtClean="0">
                <a:latin typeface="Arial Black" pitchFamily="34" charset="0"/>
              </a:rPr>
              <a:t>”</a:t>
            </a:r>
          </a:p>
          <a:p>
            <a:pPr algn="ctr"/>
            <a:endParaRPr lang="en-US" sz="3600" dirty="0" smtClean="0">
              <a:latin typeface="Arial Black" pitchFamily="34" charset="0"/>
            </a:endParaRPr>
          </a:p>
          <a:p>
            <a:pPr algn="ctr"/>
            <a:endParaRPr lang="en-US" sz="3600" dirty="0" smtClean="0">
              <a:latin typeface="Arial Black" pitchFamily="34" charset="0"/>
            </a:endParaRPr>
          </a:p>
          <a:p>
            <a:pPr algn="ctr"/>
            <a:r>
              <a:rPr lang="ru-RU" sz="2800" dirty="0" smtClean="0">
                <a:latin typeface="Arial Black" pitchFamily="34" charset="0"/>
              </a:rPr>
              <a:t>Выполнила </a:t>
            </a:r>
            <a:r>
              <a:rPr lang="en-US" sz="2800" dirty="0" smtClean="0">
                <a:latin typeface="Arial Black" pitchFamily="34" charset="0"/>
              </a:rPr>
              <a:t>: </a:t>
            </a:r>
            <a:r>
              <a:rPr lang="ru-RU" sz="2800" dirty="0" err="1" smtClean="0">
                <a:latin typeface="Arial Black" pitchFamily="34" charset="0"/>
              </a:rPr>
              <a:t>Чудинова</a:t>
            </a:r>
            <a:r>
              <a:rPr lang="ru-RU" sz="2800" dirty="0" smtClean="0">
                <a:latin typeface="Arial Black" pitchFamily="34" charset="0"/>
              </a:rPr>
              <a:t> С.С</a:t>
            </a:r>
            <a:r>
              <a:rPr lang="ru-RU" sz="3600" dirty="0" smtClean="0">
                <a:latin typeface="Arial Black" pitchFamily="34" charset="0"/>
              </a:rPr>
              <a:t>.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4" name="Picture 2" descr="C:\Users\1\Pictures\LifeFrame\300tiff-dp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6509" y="3929066"/>
            <a:ext cx="3725425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41763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Особенности развития общения со сверстниками в дошкольном возрасте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7577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протяжении дошкольного возраста общение детей друг с другом существенно изменяется. В этих изменениях можно выделить три качественно своеобразных этапа (или формы общения) дошкольников со сверстниками.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Эмоционально-практическая форма общения (второй - четвертый годы жизни)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младшем дошкольном возрасте ребенок ждет от сверстника соучастия в своих забавах и жаждет самовыражения. Ему необходимо и достаточно, чтобы сверстник присоединился к его шалостям и, действуя с ним вместе или попеременно, поддержал и усилил общее веселье.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младших дошкольников наиболее характерным является индифферентно-доброжелательное отношение к другому ребенку. Трехлетние дети, как правило, безразличны к успехам сверстника и к его оценке со стороны взрослого. В то же время они, как правило, легко решают проблемные ситуации «в пользу» других: уступают очередь в игре, отдают свои предметы (правда, их подарки чаще адресованы взрослым - родителям или воспитателю, чем сверстникам). Все это может свидетельствовать о том, что сверстник еще не играет существенной роли в жизни ребенка. Малыш как бы не замечает действий и состояний сверстника.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043890" cy="50006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Ситуативно-деловая форма общения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Она складывается примерно к четырем годам и остается наиболее типичной до шестилетнего возраста. После четырех лет у детей (в особенности у тех, кто посещает детский сад) сверстник по своей привлекательности начинает обгонять взрослого и занимать все большее место в их жизни. Этот возраст является периодом расцвета ролевой игры. В это время сюжетно-ролевая игра становится коллективной - дети предпочитают играть вместе, а не в одиночку.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Главным содержанием общения детей в середине дошкольного возраста становится деловое сотрудничество. Сотрудничество следует отличать от соучастия. При эмоционально-практическом общении дети действовали рядом, но не вместе, им важно было внимание и соучастие сверстника. При ситуативно-деловом общении дошкольники заняты общим делом, они должны согласовывать свои действия и учитывать активность своего партнера для достижения общего результата.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середине дошкольного возраста происходит решительный перелом в отношении к сверстнику. Картина взаимодействия детей существенно меняется.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078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4643446"/>
            <a:ext cx="3143273" cy="2214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6886604" cy="4695845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0"/>
            <a:ext cx="8572560" cy="61436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шести-семи годам значительно возрастает доброжелательность к сверстникам и способность к взаимопомощи. Конечно, конкурентное, соревновательное начало сохраняется в общении детей. Однако, наряду с этим, в общении старших дошкольников появляется умение видеть в партнере не только его ситуативные проявления, но и некоторые психологические аспекты его существования - его желания, предпочтения, настроения. Дошкольники уже не только рассказывают о себе, но и обращаются с вопросами к сверстнику: что он хочет делать, что ему нравится, где он был, что видел и т. д. Их общение становится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внеситуативным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/>
              <a:t> 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Внеситуативная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форма общения-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Развитие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внеситуативности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общении детей происходит по двум направлениям. С одной стороны, увеличивается число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внеситуативных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контактов: дети рассказывают друг другу о том, где они были и что видели, делятся своими планами или предпочтениями, дают оценки качествам и поступкам других. С другой стороны, сам образ сверстника становится более устойчивым, не зависящим от конкретных обстоятельств взаимодействия. К концу дошкольного возраста возникают устойчивые избирательные привязанности между детьми, появляются первые ростки дружбы. Дошкольники «собираются» в небольшие группы (по два-три человека) и оказывают явное предпочтение своим друзьям.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472386" cy="435771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работы над проектом.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этап -Подготовительный этап.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ходе данного этапа проводится предварительная работа: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1.Определение целей и задач проекта, сбор материала, необходимого для реализации цели проекта,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2.Подбор материала и оборудования для занятий, бесед, сюжетно-ролевых игр с детьми (иллюстративных, художественных и дидактических).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3.Создание развивающей среды, внесение игр по теме, дидактических, сюжетно-ролевых, настольно-печатных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4.Проектирование форм тематической работы по проекту.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-51a055f6f5b590dd053010d4821c4236939620ce4103d6f6b3b5937e20657bbf-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857628"/>
            <a:ext cx="3643337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2 этап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467600" cy="491174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Деятельность детей на данном этапе: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наблюдают за поиском информации и вместе с педагогом обсуждают полученные знания.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Применение  пословиц  в ходе обсуждения.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литературы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Просмотр мультфильмов, презентаций</a:t>
            </a:r>
          </a:p>
          <a:p>
            <a:pPr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Дидактическиеигры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Сюжетно-ролевыеигры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</a:t>
            </a:r>
          </a:p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Деятельностьпедагога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Педагог помогает спланировать деятельность и организует деятельность с родителями.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Мероприятия по работе с родителями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Изготовление консультаций на тему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«Что такое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добрата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?».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выставки детских работ: рисунков.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этап –Заключительный 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Постановка спектакля по сказке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В.Сутеева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“Мешок с яблоками”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5" name="Содержимое 4" descr="image-2fed677aeb9baa42d7197ab3db63bb87203d0cbb9786b1a2044f9174627344fb-V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5" y="1600201"/>
            <a:ext cx="2714643" cy="36861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5" descr="image-e27170aac6574835e43bd6686b00c49763ac24bcb2ff6fd227a86de0d8a98233-V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628" y="1600201"/>
            <a:ext cx="2431485" cy="39013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Всем спасибо!!!</a:t>
            </a:r>
            <a:endParaRPr lang="ru-RU" dirty="0"/>
          </a:p>
        </p:txBody>
      </p:sp>
      <p:pic>
        <p:nvPicPr>
          <p:cNvPr id="2050" name="Picture 2" descr="C:\Users\1\Documents\фото вибер\image-ba263c1c16672ac12d5aa2f975e5b381c7664e3a7bd7960e2f5caa742cfb61a3-V.jpg"/>
          <p:cNvPicPr>
            <a:picLocks noChangeAspect="1" noChangeArrowheads="1"/>
          </p:cNvPicPr>
          <p:nvPr/>
        </p:nvPicPr>
        <p:blipFill>
          <a:blip r:embed="rId2"/>
          <a:srcRect l="-25926" t="9412" b="28235"/>
          <a:stretch>
            <a:fillRect/>
          </a:stretch>
        </p:blipFill>
        <p:spPr bwMode="auto">
          <a:xfrm>
            <a:off x="500034" y="1357298"/>
            <a:ext cx="6858048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5857884" cy="6500834"/>
          </a:xfrm>
        </p:spPr>
        <p:txBody>
          <a:bodyPr numCol="1"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 проекта.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Наблюдая за детьми во время общения, было замечено, что не все дети умеют сотрудничать. Некоторым тяжело договариваться, отстаивать свою точку зрения без обид, драк, обзывательств и скандалов. В совместной деятельности, возникают трудности, когда надо уступить, или, видя затруднения другого ребенка, просто подойти и предложить помощь. Детям еще трудно определить настроение другого человека, поэтому они не могут оказать поддержку тому ребенку, который в настоящий момент в ней нуждается.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Опираясь на наблюдения педагогов и свои, могу сделать вывод, что в последнее время появилось много детей с выраженной агрессивностью : неумение уступать, сочувствовать, радоваться успехам сверстника. Эти проблемы  наиболее часто встречаются в детском коллективе. И, поскольку именно в возрасте 5-7 лет складываются основные  этические инстанции, оформляются и укрепляются индивидуальные отношения к себе и другому, важно вовремя уделить этой проблеме пристальное внимание.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021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4107661"/>
            <a:ext cx="3000396" cy="22502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829576" cy="5786478"/>
          </a:xfrm>
        </p:spPr>
        <p:txBody>
          <a:bodyPr numCol="2">
            <a:normAutofit fontScale="70000" lnSpcReduction="2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Научить ребенка дружить- это, прежде всего, научит помогать, сочувствовать, уважать мнение другого, быть щедрым и внимательным. Ведь детская дружба- это мир, полный красок и секретов, радостей, и, к сожалению, печалей. Так давайте поможем детям строить взаимоотношения и дружить с другими детьми. Однако трудно обсуждать взаимоотношения в детском коллективе так, чтобы ребенок все понял и не ощутил при этом давления взрослых.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Когда мы хотим донести  поступки, и отношения героев через художественную литературу- мы, сначала, обсуждаем, а затем высказываем свое мнение о поведении героев, надеясь, что ребенок сам сопоставит  “ себя” на месте героя, и даст ему  объективную оценку. Игру можно использовать как средство формирования способности к общению, так как именно с помощью игры педагог способен помочь ребенку установит контакт с окружающим миром ,а так же со сверстниками и взрослыми.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Pictures\работа фото\DSC078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9823" y="1357298"/>
            <a:ext cx="6358486" cy="47688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9406" cy="60341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:Приобщение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 элементарным общепринятым нормам и правилам взаимоотношения со сверстниками, формирование представления о дружбе.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Объект   проекта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 формирование понятий «Друг », «Дружба».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Предметом   проекта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 является  содержание,  формы,  средства  и  методы  формирования представлений  о  дружбе  детей  дошкольного  возраста.</a:t>
            </a:r>
          </a:p>
          <a:p>
            <a:pPr>
              <a:buNone/>
            </a:pP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Дать понятие «Что такое Дружба?»;</a:t>
            </a:r>
          </a:p>
          <a:p>
            <a:pPr lvl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Формировать умение замечать положительные качества другого человека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иговорить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 них;</a:t>
            </a:r>
          </a:p>
          <a:p>
            <a:pPr lvl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Формировать умения правильно оценивать свои поступки и своих друзей;</a:t>
            </a:r>
          </a:p>
          <a:p>
            <a:pPr lvl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Побуждать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к взаимопомощи;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Активизировать детей к совместной деятельности;</a:t>
            </a:r>
          </a:p>
          <a:p>
            <a:pPr lvl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Воспитывать дружелюбие, доброжелательное отношение друг к другу, сопереживание, сочувствие, потребность проявлять доброту, заботу, внимательное отношение к окружающим, способствовать сплоченности коллектива.</a:t>
            </a:r>
          </a:p>
          <a:p>
            <a:pPr lvl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Развивать коммуникативные навыки, социально- коммуникативные качества (сотрудничество, гибкость, терпимость, умение поддерживать развивающий диалог, развивать связную речь, обогащать словарный запас, побуждать к использованию в речи пословиц и поговорок, умение применять свои знания на практике, развивать творчество в художественно- продуктивной деятельности.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472518" cy="6572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Тематическое планирование по проекту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Речевое развитие: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Беседы «Чуткое и доброжелательное отношение друг к другу» приложение №1.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Беседа «Нет друга – ищи, а найдешь - береги.» приложение №2.Беседа «Кто щедрый, тот в дружбе первый, а кто жаден, тот в дружбе не ладен»  приложение№3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Пословицы о доброте и дружбе. Приложение №4</a:t>
            </a:r>
          </a:p>
          <a:p>
            <a:pPr algn="ctr"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Мирилки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Приложение №5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 «Мы дружные ребята», «Добрые и вежливые слова», «Добрые приветствия»,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дидактические игры: «А что сказали бы вы?», «Поступаем правильно», «Я не должен - я должен», “Назови друга ласково”, “Опиши друга”-  приложение №.6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НОД “Приключение дружны ребят”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НОД “Мы дружные ребята”;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Д.игры:“Назови ласково”,“ Угадай чей голос”, “Кто похвалит друга лучше всех”, “Комплимент другу”.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рисование «Я и мои друзья»; разучивание песни «Дружба крепкая, не сломается…».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Маяковский «Что такое хорошо, что такое плохо»; Л.Толстой «Три товарища»; В.Катаев: “Цветик- семицветик” ;М. Шкурина“Сказка о лесном помощнике”(приложение №7);С.Михалков“ Хорошие товарищи”.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Физическое развитие: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подвижные игры: «Ручеек», «Кошки-мышки» “Не намочи ноги”, “Вспомни имена своих друзей”(приложение №13)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age-be2b98909ef81108e64110a65d319c13b65f630aedaadb23587b52c8ec01efa5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1" y="1142984"/>
            <a:ext cx="7011992" cy="4929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472518" cy="575312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Ожидаемые результаты по проекту: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детей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игровой деятельности на основе сотрудничества; формирование уважительного отношения к взрослым и сверстникам; дети знают и называют  пословицы,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поговороки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 доброте, дружбе; дети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более раскрепощены и самостоятельны;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родителей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 родителей появился интерес к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образовательному процессу, развитию творчества, знаний и умений у детей, желание общаться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педагогом, участвовать в жизни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группы.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2960</TotalTime>
  <Words>1000</Words>
  <Application>Microsoft Office PowerPoint</Application>
  <PresentationFormat>Экран (4:3)</PresentationFormat>
  <Paragraphs>87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Техническая</vt:lpstr>
      <vt:lpstr>             Проект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Особенности развития общения со сверстниками в дошкольном возрасте</vt:lpstr>
      <vt:lpstr>Слайд 11</vt:lpstr>
      <vt:lpstr> </vt:lpstr>
      <vt:lpstr>Слайд 13</vt:lpstr>
      <vt:lpstr>2 этап</vt:lpstr>
      <vt:lpstr>3 этап –Заключительный .  Постановка спектакля по сказке В.Сутеева “Мешок с яблоками”  </vt:lpstr>
      <vt:lpstr>           Всем спасибо!!!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1</dc:creator>
  <cp:lastModifiedBy>1</cp:lastModifiedBy>
  <cp:revision>53</cp:revision>
  <dcterms:created xsi:type="dcterms:W3CDTF">2015-11-15T12:40:45Z</dcterms:created>
  <dcterms:modified xsi:type="dcterms:W3CDTF">2015-11-22T13:23:27Z</dcterms:modified>
</cp:coreProperties>
</file>