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6" r:id="rId3"/>
    <p:sldId id="276" r:id="rId4"/>
    <p:sldId id="277" r:id="rId5"/>
    <p:sldId id="278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396" autoAdjust="0"/>
  </p:normalViewPr>
  <p:slideViewPr>
    <p:cSldViewPr>
      <p:cViewPr varScale="1">
        <p:scale>
          <a:sx n="113" d="100"/>
          <a:sy n="113" d="100"/>
        </p:scale>
        <p:origin x="14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472DD5C-B6A9-4714-908F-0B8F74738B98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C1C90DE-A98B-4173-B17E-434F189FC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4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193366E8-8A22-4400-BBA2-8D322280A6E8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3792D2CF-A01B-4515-8B40-3DC3425826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618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55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66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68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22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2D2CF-A01B-4515-8B40-3DC34258267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6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0D0AA-A564-40E6-BDF9-FE3371FD07B4}" type="datetimeFigureOut">
              <a:rPr lang="en-US" smtClean="0"/>
              <a:pPr/>
              <a:t>1/31/2018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2430-FB11-4C87-BF1D-6F488A17F2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6300192" y="5229200"/>
            <a:ext cx="2587824" cy="1104528"/>
          </a:xfrm>
        </p:spPr>
        <p:txBody>
          <a:bodyPr>
            <a:noAutofit/>
          </a:bodyPr>
          <a:lstStyle/>
          <a:p>
            <a:pPr algn="l"/>
            <a:r>
              <a:rPr lang="ru-RU" sz="1700" dirty="0"/>
              <a:t>Автор:</a:t>
            </a:r>
          </a:p>
          <a:p>
            <a:pPr algn="l"/>
            <a:r>
              <a:rPr lang="ru-RU" sz="1700" dirty="0"/>
              <a:t>Ученица 2 «Б» класса </a:t>
            </a:r>
            <a:r>
              <a:rPr lang="ru-RU" sz="1700" dirty="0" smtClean="0"/>
              <a:t>МБОУ </a:t>
            </a:r>
            <a:r>
              <a:rPr lang="ru-RU" sz="1700" dirty="0"/>
              <a:t>"Школа № 5" </a:t>
            </a:r>
            <a:endParaRPr lang="ru-RU" sz="1700" dirty="0" smtClean="0"/>
          </a:p>
          <a:p>
            <a:pPr algn="l"/>
            <a:r>
              <a:rPr lang="ru-RU" sz="1700" dirty="0" smtClean="0"/>
              <a:t>Козушкина </a:t>
            </a:r>
            <a:r>
              <a:rPr lang="ru-RU" sz="1700" dirty="0"/>
              <a:t>Анна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899592" y="1844824"/>
            <a:ext cx="7772400" cy="1362075"/>
          </a:xfrm>
        </p:spPr>
        <p:txBody>
          <a:bodyPr>
            <a:noAutofit/>
          </a:bodyPr>
          <a:lstStyle/>
          <a:p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Профессии моих родителей!</a:t>
            </a:r>
            <a:endParaRPr lang="ru-RU" sz="5400" noProof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4139952" y="3402355"/>
            <a:ext cx="4176464" cy="2808312"/>
          </a:xfrm>
        </p:spPr>
        <p:txBody>
          <a:bodyPr>
            <a:noAutofit/>
          </a:bodyPr>
          <a:lstStyle/>
          <a:p>
            <a:pPr algn="just"/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Моя мама – инженер. Она строит новый город около Нижнего Новгорода. Он называется «Окский Берег». Летом мы всей семьей ездили туда. Там очень красиво. Много новых домов и двухэтажные квартиры.</a:t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</a:br>
            <a:r>
              <a:rPr lang="ru-RU" sz="1800" dirty="0" smtClean="0">
                <a:solidFill>
                  <a:schemeClr val="bg1"/>
                </a:solidFill>
              </a:rPr>
              <a:t>Мама отвечает за то, чтобы в каждом доме было тепло и светло. Была вода, газ и электричество.</a:t>
            </a:r>
            <a:endParaRPr lang="ru-RU" sz="1800" noProof="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48680"/>
            <a:ext cx="4012494" cy="2664296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2537859" cy="3378526"/>
          </a:xfrm>
          <a:prstGeom prst="rect">
            <a:avLst/>
          </a:prstGeom>
          <a:ln w="3175">
            <a:solidFill>
              <a:srgbClr val="00B0F0"/>
            </a:solidFill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5209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395536" y="3337384"/>
            <a:ext cx="4176464" cy="2808312"/>
          </a:xfrm>
        </p:spPr>
        <p:txBody>
          <a:bodyPr>
            <a:noAutofit/>
          </a:bodyPr>
          <a:lstStyle/>
          <a:p>
            <a:pPr algn="just"/>
            <a:r>
              <a:rPr lang="ru-RU" sz="1800" noProof="0" dirty="0" smtClean="0">
                <a:solidFill>
                  <a:schemeClr val="bg1"/>
                </a:solidFill>
              </a:rPr>
              <a:t>Мой папа работает на большом нефтехимическом предприятии. Оно называется «</a:t>
            </a:r>
            <a:r>
              <a:rPr lang="ru-RU" sz="1800" noProof="0" dirty="0" err="1" smtClean="0">
                <a:solidFill>
                  <a:schemeClr val="bg1"/>
                </a:solidFill>
              </a:rPr>
              <a:t>Сибур</a:t>
            </a:r>
            <a:r>
              <a:rPr lang="ru-RU" sz="1800" noProof="0" dirty="0" smtClean="0">
                <a:solidFill>
                  <a:schemeClr val="bg1"/>
                </a:solidFill>
              </a:rPr>
              <a:t>». Когда я проезжаю мимо завода, то вижу какой он большой и красивый. Особенно ночью, когда горит много огней на нем. Мой папа отвечает за то, чтобы оборудование всего завода работало надежно и безопасно.</a:t>
            </a:r>
            <a:endParaRPr lang="ru-RU" sz="1800" noProof="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02800"/>
            <a:ext cx="4016220" cy="26774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8038119" cy="2088232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8852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/>
          </p:cNvSpPr>
          <p:nvPr>
            <p:ph type="title"/>
          </p:nvPr>
        </p:nvSpPr>
        <p:spPr>
          <a:xfrm>
            <a:off x="755576" y="764704"/>
            <a:ext cx="3816424" cy="2808312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chemeClr val="bg1"/>
                </a:solidFill>
              </a:rPr>
              <a:t>Моя мама </a:t>
            </a:r>
            <a:r>
              <a:rPr lang="ru-RU" sz="1800" dirty="0" smtClean="0">
                <a:solidFill>
                  <a:schemeClr val="bg1"/>
                </a:solidFill>
              </a:rPr>
              <a:t>инженер,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Д</a:t>
            </a:r>
            <a:r>
              <a:rPr lang="ru-RU" sz="1800" dirty="0" smtClean="0">
                <a:solidFill>
                  <a:schemeClr val="bg1"/>
                </a:solidFill>
              </a:rPr>
              <a:t>ля </a:t>
            </a:r>
            <a:r>
              <a:rPr lang="ru-RU" sz="1800" dirty="0">
                <a:solidFill>
                  <a:schemeClr val="bg1"/>
                </a:solidFill>
              </a:rPr>
              <a:t>коллег она - пример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Километры </a:t>
            </a:r>
            <a:r>
              <a:rPr lang="ru-RU" sz="1800" dirty="0">
                <a:solidFill>
                  <a:schemeClr val="bg1"/>
                </a:solidFill>
              </a:rPr>
              <a:t>труб </a:t>
            </a:r>
            <a:r>
              <a:rPr lang="ru-RU" sz="1800" dirty="0" smtClean="0">
                <a:solidFill>
                  <a:schemeClr val="bg1"/>
                </a:solidFill>
              </a:rPr>
              <a:t>рисует,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Арматуру</a:t>
            </a:r>
            <a:r>
              <a:rPr lang="ru-RU" sz="1800" dirty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</a:rPr>
              <a:t>клапана,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Чтобы </a:t>
            </a:r>
            <a:r>
              <a:rPr lang="ru-RU" sz="1800" dirty="0">
                <a:solidFill>
                  <a:schemeClr val="bg1"/>
                </a:solidFill>
              </a:rPr>
              <a:t>в новый дом по трубам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Всем </a:t>
            </a:r>
            <a:r>
              <a:rPr lang="ru-RU" sz="1800" dirty="0">
                <a:solidFill>
                  <a:schemeClr val="bg1"/>
                </a:solidFill>
              </a:rPr>
              <a:t>жильцам пришла вода.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Руки </a:t>
            </a:r>
            <a:r>
              <a:rPr lang="ru-RU" sz="1800" dirty="0">
                <a:solidFill>
                  <a:schemeClr val="bg1"/>
                </a:solidFill>
              </a:rPr>
              <a:t>мыть, стирать, готовить </a:t>
            </a:r>
            <a:r>
              <a:rPr lang="ru-RU" sz="1800" dirty="0" smtClean="0">
                <a:solidFill>
                  <a:schemeClr val="bg1"/>
                </a:solidFill>
              </a:rPr>
              <a:t>–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Для </a:t>
            </a:r>
            <a:r>
              <a:rPr lang="ru-RU" sz="1800" dirty="0">
                <a:solidFill>
                  <a:schemeClr val="bg1"/>
                </a:solidFill>
              </a:rPr>
              <a:t>всего нужна вода.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Моей </a:t>
            </a:r>
            <a:r>
              <a:rPr lang="ru-RU" sz="1800" dirty="0">
                <a:solidFill>
                  <a:schemeClr val="bg1"/>
                </a:solidFill>
              </a:rPr>
              <a:t>мамочке спасибо-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Она </a:t>
            </a:r>
            <a:r>
              <a:rPr lang="ru-RU" sz="1800" dirty="0">
                <a:solidFill>
                  <a:schemeClr val="bg1"/>
                </a:solidFill>
              </a:rPr>
              <a:t>лучшая всегда.</a:t>
            </a:r>
            <a:endParaRPr lang="ru-RU" sz="1800" noProof="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 txBox="1">
            <a:spLocks/>
          </p:cNvSpPr>
          <p:nvPr/>
        </p:nvSpPr>
        <p:spPr>
          <a:xfrm>
            <a:off x="4819576" y="3861048"/>
            <a:ext cx="4320480" cy="2808312"/>
          </a:xfrm>
          <a:prstGeom prst="rect">
            <a:avLst/>
          </a:prstGeom>
        </p:spPr>
        <p:txBody>
          <a:bodyPr vert="horz" rtlCol="0" anchor="t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dirty="0">
                <a:solidFill>
                  <a:schemeClr val="bg1"/>
                </a:solidFill>
              </a:rPr>
              <a:t>Мой папа - главный по ремонту!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С </a:t>
            </a:r>
            <a:r>
              <a:rPr lang="ru-RU" sz="1800" dirty="0">
                <a:solidFill>
                  <a:schemeClr val="bg1"/>
                </a:solidFill>
              </a:rPr>
              <a:t>любой поломкой он на "ты". Любую течь на </a:t>
            </a:r>
            <a:r>
              <a:rPr lang="ru-RU" sz="1800" dirty="0" err="1">
                <a:solidFill>
                  <a:schemeClr val="bg1"/>
                </a:solidFill>
              </a:rPr>
              <a:t>нефтеперегонке</a:t>
            </a:r>
            <a:r>
              <a:rPr lang="ru-RU" sz="1800" dirty="0">
                <a:solidFill>
                  <a:schemeClr val="bg1"/>
                </a:solidFill>
              </a:rPr>
              <a:t>,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Он </a:t>
            </a:r>
            <a:r>
              <a:rPr lang="ru-RU" sz="1800" dirty="0">
                <a:solidFill>
                  <a:schemeClr val="bg1"/>
                </a:solidFill>
              </a:rPr>
              <a:t>может без труда определить.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Он </a:t>
            </a:r>
            <a:r>
              <a:rPr lang="ru-RU" sz="1800" dirty="0">
                <a:solidFill>
                  <a:schemeClr val="bg1"/>
                </a:solidFill>
              </a:rPr>
              <a:t>знает свое дело круто,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Других </a:t>
            </a:r>
            <a:r>
              <a:rPr lang="ru-RU" sz="1800" dirty="0">
                <a:solidFill>
                  <a:schemeClr val="bg1"/>
                </a:solidFill>
              </a:rPr>
              <a:t>он тоже может научить.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Не </a:t>
            </a:r>
            <a:r>
              <a:rPr lang="ru-RU" sz="1800" dirty="0">
                <a:solidFill>
                  <a:schemeClr val="bg1"/>
                </a:solidFill>
              </a:rPr>
              <a:t>знаю я на свете папы лучше. </a:t>
            </a:r>
            <a:endParaRPr lang="ru-RU" sz="1800" dirty="0" smtClean="0">
              <a:solidFill>
                <a:schemeClr val="bg1"/>
              </a:solidFill>
            </a:endParaRPr>
          </a:p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Хочу </a:t>
            </a:r>
            <a:r>
              <a:rPr lang="ru-RU" sz="1800" dirty="0">
                <a:solidFill>
                  <a:schemeClr val="bg1"/>
                </a:solidFill>
              </a:rPr>
              <a:t>такой же, как мой папа быть!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49080"/>
            <a:ext cx="2970696" cy="1524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32731"/>
            <a:ext cx="3803953" cy="93612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408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772400" cy="36724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Много различных профессий и все они нужны. Когда я вырасту, я хочу чтобы у меня была профессия, которая будет приносить мне радость и удовольствие.</a:t>
            </a:r>
            <a:endParaRPr lang="ru-RU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487B8FD-33DA-4A14-B764-96DB17189A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Готовимся к школе презентация</Template>
  <TotalTime>0</TotalTime>
  <Words>199</Words>
  <Application>Microsoft Office PowerPoint</Application>
  <PresentationFormat>Экран (4:3)</PresentationFormat>
  <Paragraphs>20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Segoe Condensed</vt:lpstr>
      <vt:lpstr>schoolpresentation</vt:lpstr>
      <vt:lpstr>Профессии моих родителей!</vt:lpstr>
      <vt:lpstr>Моя мама – инженер. Она строит новый город около Нижнего Новгорода. Он называется «Окский Берег». Летом мы всей семьей ездили туда. Там очень красиво. Много новых домов и двухэтажные квартиры. Мама отвечает за то, чтобы в каждом доме было тепло и светло. Была вода, газ и электричество.</vt:lpstr>
      <vt:lpstr>Мой папа работает на большом нефтехимическом предприятии. Оно называется «Сибур». Когда я проезжаю мимо завода, то вижу какой он большой и красивый. Особенно ночью, когда горит много огней на нем. Мой папа отвечает за то, чтобы оборудование всего завода работало надежно и безопасно.</vt:lpstr>
      <vt:lpstr>Моя мама инженер, Для коллег она - пример. Километры труб рисует,  Арматуру, клапана, Чтобы в новый дом по трубам  Всем жильцам пришла вода.  Руки мыть, стирать, готовить –  Для всего нужна вода.  Моей мамочке спасибо-  Она лучшая всегда.</vt:lpstr>
      <vt:lpstr>Много различных профессий и все они нужны. Когда я вырасту, я хочу чтобы у меня была профессия, которая будет приносить мне радость и удовольствие.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2018-01-30T10:11:21Z</dcterms:created>
  <dcterms:modified xsi:type="dcterms:W3CDTF">2018-01-31T12:02:35Z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TC101659619990</vt:lpwstr>
  </property>
</Properties>
</file>