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2F81DD-8B5F-4348-98B2-6D156BA37FFA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F15F17-867E-45EE-9A0C-25E3F556DC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509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15F17-867E-45EE-9A0C-25E3F556DCA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854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6835-CD31-4C07-BC3B-70C7EB13B467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6E312-EACD-4EF3-BDF1-29E98C8CF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621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6835-CD31-4C07-BC3B-70C7EB13B467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6E312-EACD-4EF3-BDF1-29E98C8CF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749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6835-CD31-4C07-BC3B-70C7EB13B467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6E312-EACD-4EF3-BDF1-29E98C8CF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4151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6835-CD31-4C07-BC3B-70C7EB13B467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6E312-EACD-4EF3-BDF1-29E98C8CF6DB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05400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6835-CD31-4C07-BC3B-70C7EB13B467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6E312-EACD-4EF3-BDF1-29E98C8CF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776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6835-CD31-4C07-BC3B-70C7EB13B467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6E312-EACD-4EF3-BDF1-29E98C8CF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3582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6835-CD31-4C07-BC3B-70C7EB13B467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6E312-EACD-4EF3-BDF1-29E98C8CF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0281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6835-CD31-4C07-BC3B-70C7EB13B467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6E312-EACD-4EF3-BDF1-29E98C8CF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8996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6835-CD31-4C07-BC3B-70C7EB13B467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6E312-EACD-4EF3-BDF1-29E98C8CF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175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6835-CD31-4C07-BC3B-70C7EB13B467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6E312-EACD-4EF3-BDF1-29E98C8CF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829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6835-CD31-4C07-BC3B-70C7EB13B467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6E312-EACD-4EF3-BDF1-29E98C8CF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260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6835-CD31-4C07-BC3B-70C7EB13B467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6E312-EACD-4EF3-BDF1-29E98C8CF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69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6835-CD31-4C07-BC3B-70C7EB13B467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6E312-EACD-4EF3-BDF1-29E98C8CF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757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6835-CD31-4C07-BC3B-70C7EB13B467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6E312-EACD-4EF3-BDF1-29E98C8CF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317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6835-CD31-4C07-BC3B-70C7EB13B467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6E312-EACD-4EF3-BDF1-29E98C8CF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226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6835-CD31-4C07-BC3B-70C7EB13B467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6E312-EACD-4EF3-BDF1-29E98C8CF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001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6835-CD31-4C07-BC3B-70C7EB13B467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6E312-EACD-4EF3-BDF1-29E98C8CF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169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BEB6835-CD31-4C07-BC3B-70C7EB13B467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9B6E312-EACD-4EF3-BDF1-29E98C8CF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954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009" y="618517"/>
            <a:ext cx="11614066" cy="5722906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Знакомство со сказкой</a:t>
            </a:r>
            <a:endParaRPr lang="ru-RU" sz="8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76734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audioskazki.net/wp-content/gallery/mamin_sibiryak/pro_hrabrogo_zaica/0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715" y="157351"/>
            <a:ext cx="9436325" cy="6397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3565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audioskazki.net/wp-content/gallery/mamin_sibiryak/pro_hrabrogo_zaica/0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28" y="1033153"/>
            <a:ext cx="6707985" cy="3890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audioskazki.net/wp-content/gallery/mamin_sibiryak/pro_hrabrogo_zaica/00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494" y="221198"/>
            <a:ext cx="4762500" cy="610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3244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audioskazki.net/wp-content/gallery/mamin_sibiryak/pro_hrabrogo_zaica/00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745" y="474517"/>
            <a:ext cx="7844599" cy="381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4667003"/>
            <a:ext cx="10364451" cy="1781298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конец</a:t>
            </a:r>
            <a:endParaRPr lang="ru-RU" sz="8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926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95003"/>
            <a:ext cx="10364451" cy="1033153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Дмитрий мамин-сибиряк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6" name="Picture 2" descr="http://sarunion.ru/uploads/posts/2018-01/1515265217_mamin-sibiry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58" y="1128156"/>
            <a:ext cx="4111042" cy="5409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audioskazki.net/wp-content/gallery/mamin_sibiryak/pro_hrabrogo_zaica/0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0398" y="1128156"/>
            <a:ext cx="4276585" cy="5533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9496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udioskazki.net/wp-content/gallery/mamin_sibiryak/pro_hrabrogo_zaica/0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592" y="129334"/>
            <a:ext cx="4963886" cy="660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1289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audioskazki.net/wp-content/gallery/mamin_sibiryak/pro_hrabrogo_zaica/00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947" y="94482"/>
            <a:ext cx="6733309" cy="659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279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audioskazki.net/wp-content/gallery/mamin_sibiryak/pro_hrabrogo_zaica/0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470" y="288513"/>
            <a:ext cx="5001203" cy="639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7612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audioskazki.net/wp-content/gallery/mamin_sibiryak/pro_hrabrogo_zaica/0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10" y="332509"/>
            <a:ext cx="5930852" cy="517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audioskazki.net/wp-content/gallery/mamin_sibiryak/pro_hrabrogo_zaica/00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646" y="88612"/>
            <a:ext cx="4762500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369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audioskazki.net/wp-content/gallery/mamin_sibiryak/pro_hrabrogo_zaica/0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003933" cy="3978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audioskazki.net/wp-content/gallery/mamin_sibiryak/pro_hrabrogo_zaica/00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5121" y="380010"/>
            <a:ext cx="4762500" cy="606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8069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audioskazki.net/wp-content/gallery/mamin_sibiryak/pro_hrabrogo_zaica/0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02" y="580385"/>
            <a:ext cx="5784402" cy="532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audioskazki.net/wp-content/gallery/mamin_sibiryak/pro_hrabrogo_zaica/00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3869" y="356260"/>
            <a:ext cx="4762500" cy="606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806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audioskazki.net/wp-content/gallery/mamin_sibiryak/pro_hrabrogo_zaica/0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76" y="186582"/>
            <a:ext cx="4762500" cy="593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audioskazki.net/wp-content/gallery/mamin_sibiryak/pro_hrabrogo_zaica/0014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505511" y="1765339"/>
            <a:ext cx="6583569" cy="277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861381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22</TotalTime>
  <Words>7</Words>
  <Application>Microsoft Office PowerPoint</Application>
  <PresentationFormat>Широкоэкранный</PresentationFormat>
  <Paragraphs>4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Tw Cen MT</vt:lpstr>
      <vt:lpstr>Капля</vt:lpstr>
      <vt:lpstr>Знакомство со сказкой</vt:lpstr>
      <vt:lpstr>Дмитрий мамин-сибиряк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конец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со сказкой</dc:title>
  <dc:creator>Пользователь Windows</dc:creator>
  <cp:lastModifiedBy>Пользователь Windows</cp:lastModifiedBy>
  <cp:revision>3</cp:revision>
  <dcterms:created xsi:type="dcterms:W3CDTF">2019-10-27T08:04:37Z</dcterms:created>
  <dcterms:modified xsi:type="dcterms:W3CDTF">2019-10-27T08:27:21Z</dcterms:modified>
</cp:coreProperties>
</file>