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C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BAC22-8E6C-45B5-B56A-4F88986502B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7A9B1-CF35-4827-80ED-951936235F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85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397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603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2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8605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738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6536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117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94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688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9366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493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267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933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7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795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6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284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435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908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7A9B1-CF35-4827-80ED-951936235FD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69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82D1F-7A70-4227-8A13-F328BD5B4B74}" type="datetimeFigureOut">
              <a:rPr lang="ru-RU" smtClean="0"/>
              <a:pPr/>
              <a:t>11.12.2019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6814A-A8E5-43BA-A824-660A1406CFA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gif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8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7.gif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notesSlide" Target="../notesSlides/notesSlide13.xml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4.gif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3.gif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7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6.gif"/><Relationship Id="rId11" Type="http://schemas.openxmlformats.org/officeDocument/2006/relationships/image" Target="../media/image39.png"/><Relationship Id="rId5" Type="http://schemas.openxmlformats.org/officeDocument/2006/relationships/image" Target="../media/image45.gif"/><Relationship Id="rId10" Type="http://schemas.openxmlformats.org/officeDocument/2006/relationships/image" Target="../media/image50.png"/><Relationship Id="rId4" Type="http://schemas.openxmlformats.org/officeDocument/2006/relationships/notesSlide" Target="../notesSlides/notesSlide15.xml"/><Relationship Id="rId9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3.gif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2.gif"/><Relationship Id="rId5" Type="http://schemas.openxmlformats.org/officeDocument/2006/relationships/image" Target="../media/image51.gif"/><Relationship Id="rId10" Type="http://schemas.openxmlformats.org/officeDocument/2006/relationships/image" Target="../media/image39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9.png"/><Relationship Id="rId2" Type="http://schemas.openxmlformats.org/officeDocument/2006/relationships/audio" Target="file:///C:\Users\&#1055;&#1086;&#1083;&#1100;&#1079;&#1086;&#1074;&#1072;&#1090;&#1077;&#1083;&#1100;\Desktop\&#1056;&#1072;&#1073;&#1086;&#1095;&#1080;&#1081;%20&#1089;&#1090;&#1086;&#1083;\1%20&#1043;%20&#1082;&#1083;&#1072;&#1089;&#1089;\&#1059;&#1076;&#1072;&#1088;&#1077;&#1085;&#1080;&#1077;\002.mp3" TargetMode="External"/><Relationship Id="rId1" Type="http://schemas.microsoft.com/office/2007/relationships/media" Target="file:///C:\Users\&#1055;&#1086;&#1083;&#1100;&#1079;&#1086;&#1074;&#1072;&#1090;&#1077;&#1083;&#1100;\Desktop\&#1056;&#1072;&#1073;&#1086;&#1095;&#1080;&#1081;%20&#1089;&#1090;&#1086;&#1083;\1%20&#1043;%20&#1082;&#1083;&#1072;&#1089;&#1089;\&#1059;&#1076;&#1072;&#1088;&#1077;&#1085;&#1080;&#1077;\002.mp3" TargetMode="Externa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9.png"/><Relationship Id="rId2" Type="http://schemas.openxmlformats.org/officeDocument/2006/relationships/audio" Target="file:///C:\Users\&#1055;&#1086;&#1083;&#1100;&#1079;&#1086;&#1074;&#1072;&#1090;&#1077;&#1083;&#1100;\Desktop\&#1056;&#1072;&#1073;&#1086;&#1095;&#1080;&#1081;%20&#1089;&#1090;&#1086;&#1083;\1%20&#1043;%20&#1082;&#1083;&#1072;&#1089;&#1089;\&#1059;&#1076;&#1072;&#1088;&#1077;&#1085;&#1080;&#1077;\002.mp3" TargetMode="External"/><Relationship Id="rId1" Type="http://schemas.microsoft.com/office/2007/relationships/media" Target="file:///C:\Users\&#1055;&#1086;&#1083;&#1100;&#1079;&#1086;&#1074;&#1072;&#1090;&#1077;&#1083;&#1100;\Desktop\&#1056;&#1072;&#1073;&#1086;&#1095;&#1080;&#1081;%20&#1089;&#1090;&#1086;&#1083;\1%20&#1043;%20&#1082;&#1083;&#1072;&#1089;&#1089;\&#1059;&#1076;&#1072;&#1088;&#1077;&#1085;&#1080;&#1077;\002.mp3" TargetMode="Externa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dex.ru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nimashki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gif"/><Relationship Id="rId9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8.jpe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74904" cy="687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1857364"/>
            <a:ext cx="4958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«В мире слов</a:t>
            </a:r>
            <a:r>
              <a:rPr lang="ru-RU" sz="5400" b="1" u="sng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sz="54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285749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(ударение)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14290"/>
            <a:ext cx="2762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Кружки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214290"/>
            <a:ext cx="2762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Кружки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3750463" y="250009"/>
            <a:ext cx="285752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endCxn id="3" idx="0"/>
          </p:cNvCxnSpPr>
          <p:nvPr/>
        </p:nvCxnSpPr>
        <p:spPr>
          <a:xfrm rot="5400000" flipH="1" flipV="1">
            <a:off x="6548490" y="238064"/>
            <a:ext cx="285752" cy="23820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Documents and Settings\Кирилл\Рабочий стол\Рабочий стол\МАМА\ударение\0_2c67e_9bf868fe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214554"/>
            <a:ext cx="3385261" cy="241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Documents and Settings\Кирилл\Рабочий стол\Рабочий стол\МАМА\ударение\0_2d38e_8f5f5609_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4626000"/>
            <a:ext cx="2976000" cy="22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C:\Documents and Settings\Кирилл\Рабочий стол\Рабочий стол\МАМА\ударение\0_13c8e_892a027d_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2643182"/>
            <a:ext cx="3132000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14282" y="1142984"/>
            <a:ext cx="4453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Из теста сделали </a:t>
            </a:r>
            <a:r>
              <a:rPr lang="ru-RU" sz="2800" b="1" dirty="0" smtClean="0">
                <a:solidFill>
                  <a:srgbClr val="FF0000"/>
                </a:solidFill>
              </a:rPr>
              <a:t>кружки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1643050"/>
            <a:ext cx="4333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Из них слепили пирожки,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57752" y="1142984"/>
            <a:ext cx="4207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Компот налили в </a:t>
            </a:r>
            <a:r>
              <a:rPr lang="ru-RU" sz="2800" b="1" dirty="0" smtClean="0">
                <a:solidFill>
                  <a:srgbClr val="FF0000"/>
                </a:solidFill>
              </a:rPr>
              <a:t>кружки: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57752" y="1643050"/>
            <a:ext cx="4037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- Отведайте, подружки!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9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357818" y="0"/>
            <a:ext cx="857256" cy="864000"/>
          </a:xfrm>
          <a:prstGeom prst="rect">
            <a:avLst/>
          </a:prstGeom>
          <a:noFill/>
        </p:spPr>
      </p:pic>
      <p:pic>
        <p:nvPicPr>
          <p:cNvPr id="20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-142900"/>
            <a:ext cx="809382" cy="8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42852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Засыпал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3504" y="142852"/>
            <a:ext cx="29995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Засыпал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3071802" y="214290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6500826" y="214290"/>
            <a:ext cx="357190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Кирилл\Рабочий стол\Рабочий стол\МАМА\ударение\0_4282_46fc6179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214686"/>
            <a:ext cx="4473380" cy="302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428596" y="1142984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Засыпал</a:t>
            </a:r>
            <a:r>
              <a:rPr lang="ru-RU" sz="2800" b="1" dirty="0" smtClean="0">
                <a:solidFill>
                  <a:srgbClr val="7030A0"/>
                </a:solidFill>
              </a:rPr>
              <a:t> малыш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в кроватке: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Спать в тепле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зимою сладко!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6314" y="1357298"/>
            <a:ext cx="386509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Ночью снег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</a:t>
            </a:r>
            <a:r>
              <a:rPr lang="ru-RU" sz="2800" b="1" dirty="0" smtClean="0">
                <a:solidFill>
                  <a:srgbClr val="FF0000"/>
                </a:solidFill>
              </a:rPr>
              <a:t>засыпал</a:t>
            </a:r>
            <a:r>
              <a:rPr lang="ru-RU" sz="2800" b="1" dirty="0" smtClean="0">
                <a:solidFill>
                  <a:srgbClr val="7030A0"/>
                </a:solidFill>
              </a:rPr>
              <a:t> двор,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Белым сделался забор!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3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-142900"/>
            <a:ext cx="809382" cy="864000"/>
          </a:xfrm>
          <a:prstGeom prst="rect">
            <a:avLst/>
          </a:prstGeom>
          <a:noFill/>
        </p:spPr>
      </p:pic>
      <p:pic>
        <p:nvPicPr>
          <p:cNvPr id="15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643570" y="-142900"/>
            <a:ext cx="857256" cy="864000"/>
          </a:xfrm>
          <a:prstGeom prst="rect">
            <a:avLst/>
          </a:prstGeom>
          <a:noFill/>
        </p:spPr>
      </p:pic>
      <p:pic>
        <p:nvPicPr>
          <p:cNvPr id="3074" name="Picture 2" descr="C:\Documents and Settings\Кирилл\Рабочий стол\Рабочий стол\МАМА\природа, фото\0_bbf5_9ffb85e6_XL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071810"/>
            <a:ext cx="4176000" cy="313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0"/>
                            </p:stCondLst>
                            <p:childTnLst>
                              <p:par>
                                <p:cTn id="3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42852"/>
            <a:ext cx="22765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Замок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142852"/>
            <a:ext cx="2786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Замок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821637" y="178571"/>
            <a:ext cx="285752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7179487" y="178571"/>
            <a:ext cx="285752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Кирилл\Рабочий стол\Рабочий стол\МАМА\ударение\0_2ab19_77f1c791_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786058"/>
            <a:ext cx="475200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Кирилл\Рабочий стол\Рабочий стол\МАМА\ударение\9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572008"/>
            <a:ext cx="1809225" cy="1656000"/>
          </a:xfrm>
          <a:prstGeom prst="rect">
            <a:avLst/>
          </a:prstGeom>
          <a:noFill/>
        </p:spPr>
      </p:pic>
      <p:pic>
        <p:nvPicPr>
          <p:cNvPr id="2052" name="Picture 4" descr="C:\Documents and Settings\Кирилл\Рабочий стол\Рабочий стол\МАМА\анимация\сир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071810"/>
            <a:ext cx="2087298" cy="29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571472" y="100010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Купив жене кольцо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в подарок,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472" y="1857364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Сэр Генри возвращался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в </a:t>
            </a:r>
            <a:r>
              <a:rPr lang="ru-RU" sz="2800" b="1" dirty="0" smtClean="0">
                <a:solidFill>
                  <a:srgbClr val="FF0000"/>
                </a:solidFill>
              </a:rPr>
              <a:t>замок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4876" y="1071546"/>
            <a:ext cx="4429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Ворота он открыть не смог: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6314" y="1571612"/>
            <a:ext cx="43576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Дворецкий поменял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замок.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9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-214338"/>
            <a:ext cx="809382" cy="864000"/>
          </a:xfrm>
          <a:prstGeom prst="rect">
            <a:avLst/>
          </a:prstGeom>
          <a:noFill/>
        </p:spPr>
      </p:pic>
      <p:pic>
        <p:nvPicPr>
          <p:cNvPr id="20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000100" y="-214338"/>
            <a:ext cx="857256" cy="8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-142900"/>
            <a:ext cx="6773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А теперь поиграем!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            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3200" b="1" u="sng" dirty="0" smtClean="0">
                <a:solidFill>
                  <a:schemeClr val="accent6">
                    <a:lumMod val="50000"/>
                  </a:schemeClr>
                </a:solidFill>
              </a:rPr>
              <a:t>Расставь ударение»</a:t>
            </a:r>
          </a:p>
          <a:p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        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Кирилл\Рабочий стол\Рабочий стол\МАМА\анимация\grusha3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500438"/>
            <a:ext cx="2640000" cy="23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Кирилл\Рабочий стол\Рабочий стол\МАМА\анимация\деу.gif"/>
          <p:cNvPicPr>
            <a:picLocks noChangeAspect="1" noChangeArrowheads="1"/>
          </p:cNvPicPr>
          <p:nvPr/>
        </p:nvPicPr>
        <p:blipFill>
          <a:blip r:embed="rId6"/>
          <a:srcRect t="5512" b="6293"/>
          <a:stretch>
            <a:fillRect/>
          </a:stretch>
        </p:blipFill>
        <p:spPr bwMode="auto">
          <a:xfrm>
            <a:off x="6215074" y="3500438"/>
            <a:ext cx="2694029" cy="23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Кирилл\Рабочий стол\Рабочий стол\МАМА\анимация\003_05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57554" y="4410000"/>
            <a:ext cx="2634626" cy="24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00034" y="2143116"/>
            <a:ext cx="1214446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143116"/>
            <a:ext cx="1214446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143116"/>
            <a:ext cx="1214446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72396" y="2143116"/>
            <a:ext cx="1214446" cy="11287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42910" y="2214554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928794" y="2214554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429388" y="2214554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715272" y="2214554"/>
            <a:ext cx="1000132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071538" y="1357298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(мышкой щёлкай по ударному слогу)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57554" y="3071810"/>
            <a:ext cx="1143008" cy="1057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3071810"/>
            <a:ext cx="1143008" cy="1057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500430" y="314324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714876" y="314324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1176769" y="1750207"/>
            <a:ext cx="428628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5036347" y="2607463"/>
            <a:ext cx="428628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6822297" y="1678769"/>
            <a:ext cx="428628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650057" y="2214554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772036" y="3209848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429388" y="2214554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357158" y="214290"/>
            <a:ext cx="304800" cy="304800"/>
          </a:xfrm>
          <a:prstGeom prst="rect">
            <a:avLst/>
          </a:prstGeom>
        </p:spPr>
      </p:pic>
      <p:pic>
        <p:nvPicPr>
          <p:cNvPr id="43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2844" y="214290"/>
            <a:ext cx="428628" cy="285752"/>
          </a:xfrm>
          <a:prstGeom prst="rect">
            <a:avLst/>
          </a:prstGeom>
        </p:spPr>
      </p:pic>
      <p:pic>
        <p:nvPicPr>
          <p:cNvPr id="44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71472" y="142852"/>
            <a:ext cx="304800" cy="376238"/>
          </a:xfrm>
          <a:prstGeom prst="rect">
            <a:avLst/>
          </a:prstGeom>
        </p:spPr>
      </p:pic>
      <p:sp>
        <p:nvSpPr>
          <p:cNvPr id="45" name="Овал 44">
            <a:hlinkClick r:id="" action="ppaction://hlinkshowjump?jump=nextslide"/>
          </p:cNvPr>
          <p:cNvSpPr/>
          <p:nvPr/>
        </p:nvSpPr>
        <p:spPr>
          <a:xfrm>
            <a:off x="8001024" y="57864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60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60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showWhenStopped="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360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142852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solidFill>
                  <a:schemeClr val="accent6">
                    <a:lumMod val="50000"/>
                  </a:schemeClr>
                </a:solidFill>
              </a:rPr>
              <a:t>«Расставь ударение»</a:t>
            </a:r>
            <a:endParaRPr lang="ru-RU" sz="48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анимация\cabbage 5 copy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714620"/>
            <a:ext cx="2645700" cy="2412000"/>
          </a:xfrm>
          <a:prstGeom prst="rect">
            <a:avLst/>
          </a:prstGeom>
          <a:noFill/>
        </p:spPr>
      </p:pic>
      <p:pic>
        <p:nvPicPr>
          <p:cNvPr id="2051" name="Picture 3" descr="C:\Documents and Settings\Кирилл\Рабочий стол\Рабочий стол\МАМА\анимация\bestgif.narod.ru_5117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16" y="4714884"/>
            <a:ext cx="2843995" cy="1836000"/>
          </a:xfrm>
          <a:prstGeom prst="rect">
            <a:avLst/>
          </a:prstGeom>
          <a:noFill/>
        </p:spPr>
      </p:pic>
      <p:pic>
        <p:nvPicPr>
          <p:cNvPr id="2052" name="Picture 4" descr="C:\Documents and Settings\Кирилл\Рабочий стол\Рабочий стол\МАМА\анимация\ыыы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2714620"/>
            <a:ext cx="2641530" cy="162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15716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15716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5716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15716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929454" y="15716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929586" y="157161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32861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32861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72066" y="328612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2844" y="1571612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42976" y="1571612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143108" y="1571612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929322" y="1571612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929454" y="1571612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929586" y="1571612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071802" y="3286124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071934" y="3286124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72066" y="3286124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428596" y="928670"/>
            <a:ext cx="418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071802" y="2500306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215074" y="1000108"/>
            <a:ext cx="418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/>
          </a:p>
        </p:txBody>
      </p:sp>
      <p:sp>
        <p:nvSpPr>
          <p:cNvPr id="27" name="Овал 26"/>
          <p:cNvSpPr/>
          <p:nvPr/>
        </p:nvSpPr>
        <p:spPr>
          <a:xfrm>
            <a:off x="1142976" y="1571612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071802" y="3286124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929586" y="1571612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1500166" y="1071546"/>
            <a:ext cx="428628" cy="285752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8286776" y="1071546"/>
            <a:ext cx="428628" cy="285752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3393273" y="2750339"/>
            <a:ext cx="500066" cy="285752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285720" y="0"/>
            <a:ext cx="304800" cy="304800"/>
          </a:xfrm>
          <a:prstGeom prst="rect">
            <a:avLst/>
          </a:prstGeom>
        </p:spPr>
      </p:pic>
      <p:pic>
        <p:nvPicPr>
          <p:cNvPr id="45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785786" y="142852"/>
            <a:ext cx="304800" cy="304800"/>
          </a:xfrm>
          <a:prstGeom prst="rect">
            <a:avLst/>
          </a:prstGeom>
        </p:spPr>
      </p:pic>
      <p:pic>
        <p:nvPicPr>
          <p:cNvPr id="46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1000100" y="0"/>
            <a:ext cx="304800" cy="304800"/>
          </a:xfrm>
          <a:prstGeom prst="rect">
            <a:avLst/>
          </a:prstGeom>
        </p:spPr>
      </p:pic>
      <p:pic>
        <p:nvPicPr>
          <p:cNvPr id="47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1285852" y="142852"/>
            <a:ext cx="304800" cy="304800"/>
          </a:xfrm>
          <a:prstGeom prst="rect">
            <a:avLst/>
          </a:prstGeom>
        </p:spPr>
      </p:pic>
      <p:pic>
        <p:nvPicPr>
          <p:cNvPr id="48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1571604" y="142852"/>
            <a:ext cx="304800" cy="304800"/>
          </a:xfrm>
          <a:prstGeom prst="rect">
            <a:avLst/>
          </a:prstGeom>
        </p:spPr>
      </p:pic>
      <p:pic>
        <p:nvPicPr>
          <p:cNvPr id="49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1714480" y="142852"/>
            <a:ext cx="304800" cy="304800"/>
          </a:xfrm>
          <a:prstGeom prst="rect">
            <a:avLst/>
          </a:prstGeom>
        </p:spPr>
      </p:pic>
      <p:sp>
        <p:nvSpPr>
          <p:cNvPr id="50" name="Овал 49">
            <a:hlinkClick r:id="" action="ppaction://hlinkshowjump?jump=nextslide"/>
          </p:cNvPr>
          <p:cNvSpPr/>
          <p:nvPr/>
        </p:nvSpPr>
        <p:spPr>
          <a:xfrm>
            <a:off x="8072462" y="57864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80000" showWhenStopped="0"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60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"/>
                </p:tgtEl>
              </p:cMediaNode>
            </p:audi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60" fill="hold"/>
                                        <p:tgtEl>
                                          <p:spTgt spid="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 showWhenStopped="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360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 showWhenStopped="0"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360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 showWhenStopped="0"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360" fill="hold"/>
                                        <p:tgtEl>
                                          <p:spTgt spid="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360" fill="hold"/>
                                        <p:tgtEl>
                                          <p:spTgt spid="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7868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</a:t>
            </a: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</a:rPr>
              <a:t>Раздели слова на слоги.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  </a:t>
            </a:r>
            <a:r>
              <a:rPr lang="ru-RU" sz="3600" b="1" dirty="0" smtClean="0">
                <a:solidFill>
                  <a:srgbClr val="7030A0"/>
                </a:solidFill>
              </a:rPr>
              <a:t>Какие слова соответствуют схеме?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Внимание: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цветом отмечен ударный слог. 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242886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242886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42886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000364" y="242886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00496" y="2428868"/>
            <a:ext cx="914400" cy="914400"/>
          </a:xfrm>
          <a:prstGeom prst="ellipse">
            <a:avLst/>
          </a:prstGeom>
          <a:solidFill>
            <a:srgbClr val="C0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0628" y="2428868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Кирилл\Рабочий стол\Рабочий стол\МАМА\анимация\2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071678"/>
            <a:ext cx="1987828" cy="1080000"/>
          </a:xfrm>
          <a:prstGeom prst="rect">
            <a:avLst/>
          </a:prstGeom>
          <a:noFill/>
        </p:spPr>
      </p:pic>
      <p:pic>
        <p:nvPicPr>
          <p:cNvPr id="1027" name="Picture 3" descr="C:\Documents and Settings\Кирилл\Рабочий стол\Рабочий стол\МАМА\анимация\3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5143512"/>
            <a:ext cx="1975962" cy="1188000"/>
          </a:xfrm>
          <a:prstGeom prst="rect">
            <a:avLst/>
          </a:prstGeom>
          <a:noFill/>
        </p:spPr>
      </p:pic>
      <p:pic>
        <p:nvPicPr>
          <p:cNvPr id="1028" name="Picture 4" descr="C:\Documents and Settings\Кирилл\Рабочий стол\Рабочий стол\МАМА\анимация\jablok7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500438"/>
            <a:ext cx="1836000" cy="1944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Кирилл\Рабочий стол\Рабочий стол\МАМА\анимация\pomid2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357686" y="4786322"/>
            <a:ext cx="1802000" cy="190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Кирилл\Рабочий стол\Рабочий стол\МАМА\анимация\38cb7588287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-840000">
            <a:off x="6239844" y="2132159"/>
            <a:ext cx="3078940" cy="1764000"/>
          </a:xfrm>
          <a:prstGeom prst="rect">
            <a:avLst/>
          </a:prstGeom>
          <a:noFill/>
        </p:spPr>
      </p:pic>
      <p:pic>
        <p:nvPicPr>
          <p:cNvPr id="1031" name="Picture 7" descr="C:\Documents and Settings\Кирилл\Рабочий стол\Рабочий стол\МАМА\анимация\Vesely_horovod8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072330" y="4286256"/>
            <a:ext cx="1925346" cy="2412000"/>
          </a:xfrm>
          <a:prstGeom prst="rect">
            <a:avLst/>
          </a:prstGeom>
          <a:noFill/>
        </p:spPr>
      </p:pic>
      <p:sp>
        <p:nvSpPr>
          <p:cNvPr id="15" name="Стрелка вправо 14"/>
          <p:cNvSpPr/>
          <p:nvPr/>
        </p:nvSpPr>
        <p:spPr>
          <a:xfrm>
            <a:off x="2000232" y="2571744"/>
            <a:ext cx="978408" cy="48463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3143240" y="3357562"/>
            <a:ext cx="484632" cy="1835664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5929322" y="2643182"/>
            <a:ext cx="1335598" cy="484632"/>
          </a:xfrm>
          <a:prstGeom prst="lef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2220000">
            <a:off x="4413402" y="4191906"/>
            <a:ext cx="3477562" cy="484632"/>
          </a:xfrm>
          <a:prstGeom prst="lef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 cstate="email"/>
          <a:stretch>
            <a:fillRect/>
          </a:stretch>
        </p:blipFill>
        <p:spPr>
          <a:xfrm>
            <a:off x="142844" y="142852"/>
            <a:ext cx="304800" cy="304800"/>
          </a:xfrm>
          <a:prstGeom prst="rect">
            <a:avLst/>
          </a:prstGeom>
        </p:spPr>
      </p:pic>
      <p:pic>
        <p:nvPicPr>
          <p:cNvPr id="20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 cstate="email"/>
          <a:stretch>
            <a:fillRect/>
          </a:stretch>
        </p:blipFill>
        <p:spPr>
          <a:xfrm>
            <a:off x="642910" y="142852"/>
            <a:ext cx="304800" cy="304800"/>
          </a:xfrm>
          <a:prstGeom prst="rect">
            <a:avLst/>
          </a:prstGeom>
        </p:spPr>
      </p:pic>
      <p:sp>
        <p:nvSpPr>
          <p:cNvPr id="21" name="Овал 20">
            <a:hlinkClick r:id="" action="ppaction://hlinkshowjump?jump=nextslide"/>
          </p:cNvPr>
          <p:cNvSpPr/>
          <p:nvPr/>
        </p:nvSpPr>
        <p:spPr>
          <a:xfrm>
            <a:off x="8072462" y="1428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audio>
              <p:cMediaNode vol="80000"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6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audio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6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          </a:t>
            </a: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</a:rPr>
              <a:t>Раздели слова на слоги.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       Все эти слова соответствуют схеме.</a:t>
            </a: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Найди </a:t>
            </a:r>
            <a:r>
              <a:rPr lang="ru-RU" sz="3600" b="1" dirty="0" smtClean="0">
                <a:solidFill>
                  <a:srgbClr val="FF0000"/>
                </a:solidFill>
              </a:rPr>
              <a:t>лишние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слова.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00430" y="221455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221455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00430" y="2214554"/>
            <a:ext cx="914400" cy="9144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00562" y="2214554"/>
            <a:ext cx="914400" cy="914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Кирилл\Рабочий стол\Рабочий стол\МАМА\анимация\Cartoon-Clipart-Free-60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714488"/>
            <a:ext cx="2052000" cy="205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Кирилл\Рабочий стол\Рабочий стол\МАМА\анимация\Cartoon-Clipart-Free-28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214818"/>
            <a:ext cx="2160000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Кирилл\Рабочий стол\Рабочий стол\МАМА\анимация\Cartoon-Clipart-Free-01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4071942"/>
            <a:ext cx="1650658" cy="24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Кирилл\Рабочий стол\Рабочий стол\МАМА\анимация\Cartoon-Clipart-Free-10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4572008"/>
            <a:ext cx="1839994" cy="18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Кирилл\Рабочий стол\Рабочий стол\МАМА\анимация\73b9f5faab9d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57950" y="2000240"/>
            <a:ext cx="2426208" cy="1908000"/>
          </a:xfrm>
          <a:prstGeom prst="rect">
            <a:avLst/>
          </a:prstGeom>
          <a:noFill/>
        </p:spPr>
      </p:pic>
      <p:pic>
        <p:nvPicPr>
          <p:cNvPr id="12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email"/>
          <a:stretch>
            <a:fillRect/>
          </a:stretch>
        </p:blipFill>
        <p:spPr>
          <a:xfrm>
            <a:off x="214282" y="214290"/>
            <a:ext cx="304800" cy="304800"/>
          </a:xfrm>
          <a:prstGeom prst="rect">
            <a:avLst/>
          </a:prstGeom>
        </p:spPr>
      </p:pic>
      <p:pic>
        <p:nvPicPr>
          <p:cNvPr id="13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email"/>
          <a:stretch>
            <a:fillRect/>
          </a:stretch>
        </p:blipFill>
        <p:spPr>
          <a:xfrm>
            <a:off x="500034" y="214290"/>
            <a:ext cx="304800" cy="304800"/>
          </a:xfrm>
          <a:prstGeom prst="rect">
            <a:avLst/>
          </a:prstGeom>
        </p:spPr>
      </p:pic>
      <p:pic>
        <p:nvPicPr>
          <p:cNvPr id="14" name="no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email"/>
          <a:stretch>
            <a:fillRect/>
          </a:stretch>
        </p:blipFill>
        <p:spPr>
          <a:xfrm>
            <a:off x="714348" y="214290"/>
            <a:ext cx="304800" cy="304800"/>
          </a:xfrm>
          <a:prstGeom prst="rect">
            <a:avLst/>
          </a:prstGeom>
        </p:spPr>
      </p:pic>
      <p:sp>
        <p:nvSpPr>
          <p:cNvPr id="15" name="Овал 14">
            <a:hlinkClick r:id="" action="ppaction://hlinkshowjump?jump=nextslide"/>
          </p:cNvPr>
          <p:cNvSpPr/>
          <p:nvPr/>
        </p:nvSpPr>
        <p:spPr>
          <a:xfrm>
            <a:off x="8072462" y="1428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audio>
              <p:cMediaNode vol="80000"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6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audio>
              <p:cMediaNode vol="80000"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42852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  </a:t>
            </a:r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</a:rPr>
              <a:t>Отгадай слово.</a:t>
            </a:r>
            <a:endParaRPr lang="ru-RU" sz="36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5984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43372" y="1142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428728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357422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86116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214810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8596" y="1142984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1142984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Т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285984" y="1142984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14678" y="1142984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143372" y="1142984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00034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428728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Т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57422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286116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214810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43504" y="1428736"/>
            <a:ext cx="40004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Я – </a:t>
            </a:r>
            <a:r>
              <a:rPr lang="ru-RU" sz="2800" b="1" dirty="0" smtClean="0">
                <a:solidFill>
                  <a:srgbClr val="C00000"/>
                </a:solidFill>
              </a:rPr>
              <a:t>сборник карт.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От ударения зависят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Два моих значения: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Захочешь – превращусь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в название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Блестящей шелковистой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                     ткани я.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Кирилл\Рабочий стол\Рабочий стол\МАМА\ударение\p3962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2285992"/>
            <a:ext cx="1007663" cy="1404000"/>
          </a:xfrm>
          <a:prstGeom prst="rect">
            <a:avLst/>
          </a:prstGeom>
          <a:noFill/>
        </p:spPr>
      </p:pic>
      <p:pic>
        <p:nvPicPr>
          <p:cNvPr id="1027" name="Picture 3" descr="C:\Documents and Settings\Кирилл\Рабочий стол\Рабочий стол\МАМА\ударение\s4054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85918" y="5000636"/>
            <a:ext cx="2256000" cy="169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4" name="Овал 33">
            <a:hlinkClick r:id="" action="ppaction://hlinkshowjump?jump=nextslide"/>
          </p:cNvPr>
          <p:cNvSpPr/>
          <p:nvPr/>
        </p:nvSpPr>
        <p:spPr>
          <a:xfrm>
            <a:off x="7858148" y="571501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00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email"/>
          <a:stretch>
            <a:fillRect/>
          </a:stretch>
        </p:blipFill>
        <p:spPr>
          <a:xfrm>
            <a:off x="285720" y="214290"/>
            <a:ext cx="304800" cy="304800"/>
          </a:xfrm>
          <a:prstGeom prst="rect">
            <a:avLst/>
          </a:prstGeom>
        </p:spPr>
      </p:pic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785786" y="642918"/>
            <a:ext cx="428628" cy="285752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3643306" y="3357562"/>
            <a:ext cx="500066" cy="35719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7902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142852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chemeClr val="accent6">
                    <a:lumMod val="50000"/>
                  </a:schemeClr>
                </a:solidFill>
              </a:rPr>
              <a:t>Отгадай слово.</a:t>
            </a:r>
            <a:endParaRPr lang="ru-RU" sz="3600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21442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21442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1214422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392906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1214422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1214422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Р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1214422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1214422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57290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Р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85984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И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3929066"/>
            <a:ext cx="914400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</a:t>
            </a:r>
            <a:endParaRPr lang="ru-RU" sz="6000" b="1" dirty="0">
              <a:solidFill>
                <a:srgbClr val="C00000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785786" y="714356"/>
            <a:ext cx="428628" cy="285752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2750331" y="3393281"/>
            <a:ext cx="428628" cy="357190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57686" y="2143116"/>
            <a:ext cx="47863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Я – </a:t>
            </a:r>
            <a:r>
              <a:rPr lang="ru-RU" sz="2800" b="1" dirty="0" smtClean="0">
                <a:solidFill>
                  <a:srgbClr val="FF0000"/>
                </a:solidFill>
              </a:rPr>
              <a:t>травянистое растение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С цветком сиреневого цвета,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Но переставьте ударение –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И превращаюсь я </a:t>
            </a:r>
            <a:r>
              <a:rPr lang="ru-RU" sz="2800" b="1" dirty="0" smtClean="0">
                <a:solidFill>
                  <a:srgbClr val="FF0000"/>
                </a:solidFill>
              </a:rPr>
              <a:t>в конфету.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Кирилл\Рабочий стол\Рабочий стол\МАМА\ударение\0_2ca8d_800efb0a_-1-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2071678"/>
            <a:ext cx="1900368" cy="190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Кирилл\Рабочий стол\Рабочий стол\МАМА\ударение\0_21a08_57011271_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28662" y="5000636"/>
            <a:ext cx="2256000" cy="169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00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email"/>
          <a:stretch>
            <a:fillRect/>
          </a:stretch>
        </p:blipFill>
        <p:spPr>
          <a:xfrm>
            <a:off x="142844" y="142852"/>
            <a:ext cx="304800" cy="304800"/>
          </a:xfrm>
          <a:prstGeom prst="rect">
            <a:avLst/>
          </a:prstGeom>
        </p:spPr>
      </p:pic>
      <p:sp>
        <p:nvSpPr>
          <p:cNvPr id="29" name="Овал 28">
            <a:hlinkClick r:id="" action="ppaction://hlinkshowjump?jump=nextslide"/>
          </p:cNvPr>
          <p:cNvSpPr/>
          <p:nvPr/>
        </p:nvSpPr>
        <p:spPr>
          <a:xfrm>
            <a:off x="8001024" y="57864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7902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ирилл\Рабочий стол\Рабочий стол\МАМА\анимация\48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857232"/>
            <a:ext cx="4439407" cy="47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000628" y="1857364"/>
            <a:ext cx="4000528" cy="212365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Ты просто</a:t>
            </a:r>
          </a:p>
          <a:p>
            <a:r>
              <a:rPr lang="ru-RU" sz="6600" b="1" dirty="0" smtClean="0">
                <a:solidFill>
                  <a:srgbClr val="C00000"/>
                </a:solidFill>
              </a:rPr>
              <a:t>молодец!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4143380"/>
            <a:ext cx="3857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До новых</a:t>
            </a:r>
          </a:p>
          <a:p>
            <a:r>
              <a:rPr lang="ru-RU" sz="5400" b="1" dirty="0" smtClean="0">
                <a:solidFill>
                  <a:srgbClr val="7030A0"/>
                </a:solidFill>
              </a:rPr>
              <a:t>         встреч!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ирилл\Рабочий стол\Рабочий стол\МАМА\анимация\CL-25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8000" cy="687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6314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Это город Словарик. Здесь живут слова.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                        Давайте с ними познакомимся.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            </a:t>
            </a:r>
            <a:endParaRPr lang="ru-RU" sz="3600" b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714620"/>
            <a:ext cx="2088323" cy="2916000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2714620"/>
            <a:ext cx="2088323" cy="291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57422" y="5572140"/>
            <a:ext cx="435771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</a:rPr>
              <a:t>Это «сильные»слова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6215082"/>
            <a:ext cx="878687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Своими молоточками они отмечают ударный слог.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143248"/>
            <a:ext cx="1552575" cy="1657350"/>
          </a:xfrm>
          <a:prstGeom prst="rect">
            <a:avLst/>
          </a:prstGeom>
          <a:noFill/>
        </p:spPr>
      </p:pic>
      <p:pic>
        <p:nvPicPr>
          <p:cNvPr id="12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143248"/>
            <a:ext cx="1552575" cy="16573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142852"/>
            <a:ext cx="47149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Конец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214686"/>
            <a:ext cx="45816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</a:rPr>
              <a:t>Фотографии, анимация с сайтов: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www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.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Yandex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.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ru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www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.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Animashki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.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ru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4714884"/>
            <a:ext cx="6848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Использован материал из журнала «Дошкольное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воспитание», №1,2001г.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родина\0_1877d_2f95216c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7600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285992"/>
            <a:ext cx="3145385" cy="4392000"/>
          </a:xfrm>
          <a:prstGeom prst="rect">
            <a:avLst/>
          </a:prstGeom>
          <a:noFill/>
        </p:spPr>
      </p:pic>
      <p:pic>
        <p:nvPicPr>
          <p:cNvPr id="4" name="Picture 3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3000372"/>
            <a:ext cx="2225790" cy="237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642918"/>
            <a:ext cx="54527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Ударный слог, ударный слог,-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Он назван так недаром…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Эй, невидимка – молоток,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Отметь его ударом!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И молоток стучит, стучит,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И чётко речь моя звучит.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214950"/>
            <a:ext cx="5528373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Иногда от перестановки ударения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меняется смысл слова.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42852"/>
            <a:ext cx="20764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Запах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142852"/>
            <a:ext cx="2571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  </a:t>
            </a:r>
            <a:r>
              <a:rPr lang="ru-RU" sz="6000" b="1" u="sng" dirty="0" smtClean="0">
                <a:solidFill>
                  <a:srgbClr val="C00000"/>
                </a:solidFill>
              </a:rPr>
              <a:t>Запах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1929626" y="284896"/>
            <a:ext cx="243363" cy="102151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7179487" y="250009"/>
            <a:ext cx="214314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Кирилл\Рабочий стол\Рабочий стол\МАМА\ударение\0_e29c_dd0021b9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357562"/>
            <a:ext cx="4095000" cy="32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57158" y="1214422"/>
            <a:ext cx="3929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 Рысь идёт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На мягких лапах,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2143116"/>
            <a:ext cx="271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Рысь добычи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Чует </a:t>
            </a:r>
            <a:r>
              <a:rPr lang="ru-RU" sz="2800" b="1" dirty="0" smtClean="0">
                <a:solidFill>
                  <a:srgbClr val="FF0000"/>
                </a:solidFill>
              </a:rPr>
              <a:t>запах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Documents and Settings\Кирилл\Рабочий стол\Рабочий стол\МАМА\ударение\0_a7fa_73252783_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429000"/>
            <a:ext cx="408000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Кирилл\Рабочий стол\Рабочий стол\МАМА\анимация\666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15338" y="3143248"/>
            <a:ext cx="803000" cy="1584000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5214942" y="1285860"/>
            <a:ext cx="39290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Швея стачала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Юбку в швах,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857884" y="2143116"/>
            <a:ext cx="25341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А сзади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Сделала </a:t>
            </a:r>
            <a:r>
              <a:rPr lang="ru-RU" sz="2800" b="1" dirty="0" smtClean="0">
                <a:solidFill>
                  <a:srgbClr val="FF0000"/>
                </a:solidFill>
              </a:rPr>
              <a:t>запах.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6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0"/>
            <a:ext cx="809382" cy="864000"/>
          </a:xfrm>
          <a:prstGeom prst="rect">
            <a:avLst/>
          </a:prstGeom>
          <a:noFill/>
        </p:spPr>
      </p:pic>
      <p:pic>
        <p:nvPicPr>
          <p:cNvPr id="19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071538" y="0"/>
            <a:ext cx="857256" cy="8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42852"/>
            <a:ext cx="22000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Белки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142852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Белки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571604" y="214290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7429520" y="214290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Кирилл\Рабочий стол\Рабочий стол\МАМА\природа, фото\0_32cb6_f1cf18a8_X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429000"/>
            <a:ext cx="4492851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714348" y="1214422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 ветку дуба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Сели </a:t>
            </a:r>
            <a:r>
              <a:rPr lang="ru-RU" sz="2800" b="1" dirty="0" smtClean="0">
                <a:solidFill>
                  <a:srgbClr val="FF0000"/>
                </a:solidFill>
              </a:rPr>
              <a:t>белки,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2143116"/>
            <a:ext cx="26740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Устроив в роще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посиделки.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Documents and Settings\Кирилл\Рабочий стол\Рабочий стол\МАМА\ударение\1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86" y="1071546"/>
            <a:ext cx="895717" cy="1980000"/>
          </a:xfrm>
          <a:prstGeom prst="rect">
            <a:avLst/>
          </a:prstGeom>
          <a:noFill/>
        </p:spPr>
      </p:pic>
      <p:pic>
        <p:nvPicPr>
          <p:cNvPr id="1028" name="Picture 4" descr="C:\Documents and Settings\Кирилл\Рабочий стол\Рабочий стол\МАМА\ударение\0_1f659_bf2fe2fb_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3286124"/>
            <a:ext cx="3766513" cy="34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Кирилл\Рабочий стол\Рабочий стол\МАМА\анимация\19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2643182"/>
            <a:ext cx="1548000" cy="154800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4429124" y="1285860"/>
            <a:ext cx="3929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Шеф-повар просит нас: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«Сынки!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43438" y="2143116"/>
            <a:ext cx="3309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Для торта сбили бы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белки</a:t>
            </a:r>
            <a:r>
              <a:rPr lang="ru-RU" sz="2800" b="1" dirty="0" smtClean="0">
                <a:solidFill>
                  <a:srgbClr val="7030A0"/>
                </a:solidFill>
              </a:rPr>
              <a:t>!»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030" name="Picture 6" descr="C:\Documents and Settings\Кирилл\Рабочий стол\Рабочий стол\МАМА\ударение\100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929198"/>
            <a:ext cx="1019175" cy="1371600"/>
          </a:xfrm>
          <a:prstGeom prst="rect">
            <a:avLst/>
          </a:prstGeom>
          <a:noFill/>
        </p:spPr>
      </p:pic>
      <p:pic>
        <p:nvPicPr>
          <p:cNvPr id="26" name="Picture 6" descr="C:\Documents and Settings\Кирилл\Рабочий стол\Рабочий стол\МАМА\ударение\100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00100" y="5000636"/>
            <a:ext cx="1019175" cy="1371600"/>
          </a:xfrm>
          <a:prstGeom prst="rect">
            <a:avLst/>
          </a:prstGeom>
          <a:noFill/>
        </p:spPr>
      </p:pic>
      <p:pic>
        <p:nvPicPr>
          <p:cNvPr id="27" name="Picture 6" descr="C:\Documents and Settings\Кирилл\Рабочий стол\Рабочий стол\МАМА\ударение\100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3857620" y="5000636"/>
            <a:ext cx="928694" cy="1371600"/>
          </a:xfrm>
          <a:prstGeom prst="rect">
            <a:avLst/>
          </a:prstGeom>
          <a:noFill/>
        </p:spPr>
      </p:pic>
      <p:pic>
        <p:nvPicPr>
          <p:cNvPr id="20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00958" y="0"/>
            <a:ext cx="809382" cy="864000"/>
          </a:xfrm>
          <a:prstGeom prst="rect">
            <a:avLst/>
          </a:prstGeom>
          <a:noFill/>
        </p:spPr>
      </p:pic>
      <p:pic>
        <p:nvPicPr>
          <p:cNvPr id="21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785786" y="0"/>
            <a:ext cx="857256" cy="8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42852"/>
            <a:ext cx="2629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Хлопок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6380" y="142852"/>
            <a:ext cx="30003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Хлопок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>
            <a:endCxn id="2" idx="0"/>
          </p:cNvCxnSpPr>
          <p:nvPr/>
        </p:nvCxnSpPr>
        <p:spPr>
          <a:xfrm rot="5400000" flipH="1" flipV="1">
            <a:off x="2086039" y="199921"/>
            <a:ext cx="285753" cy="17161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7143768" y="214290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Кирилл\Рабочий стол\Рабочий стол\МАМА\ударение\0_25211_8c8868e5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357562"/>
            <a:ext cx="4742521" cy="316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Кирилл\Рабочий стол\Рабочий стол\МАМА\анимация\000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80000">
            <a:off x="6137822" y="4048081"/>
            <a:ext cx="2900160" cy="19080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42910" y="1214422"/>
            <a:ext cx="3643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Распахали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сотню соток,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Посадили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в поле </a:t>
            </a:r>
            <a:r>
              <a:rPr lang="ru-RU" sz="2800" b="1" dirty="0" smtClean="0">
                <a:solidFill>
                  <a:srgbClr val="FF0000"/>
                </a:solidFill>
              </a:rPr>
              <a:t>хлопок.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2066" y="1285860"/>
            <a:ext cx="41563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 У хлопушки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с ниткой бок: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Дёрнул нитку и – </a:t>
            </a:r>
            <a:r>
              <a:rPr lang="ru-RU" sz="2800" b="1" dirty="0" smtClean="0">
                <a:solidFill>
                  <a:srgbClr val="FF0000"/>
                </a:solidFill>
              </a:rPr>
              <a:t>хлопок!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2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14348" y="0"/>
            <a:ext cx="857256" cy="864000"/>
          </a:xfrm>
          <a:prstGeom prst="rect">
            <a:avLst/>
          </a:prstGeom>
          <a:noFill/>
        </p:spPr>
      </p:pic>
      <p:pic>
        <p:nvPicPr>
          <p:cNvPr id="13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0"/>
            <a:ext cx="809382" cy="8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214290"/>
            <a:ext cx="19960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Атлас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214290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Атлас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643042" y="214290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6929454" y="285728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C:\Documents and Settings\Кирилл\Рабочий стол\Рабочий стол\МАМА\ударение\p3963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3857628"/>
            <a:ext cx="1918920" cy="28080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285720" y="1142984"/>
            <a:ext cx="39290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В путешествии помог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48" y="1643050"/>
            <a:ext cx="3163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Атлас </a:t>
            </a:r>
            <a:r>
              <a:rPr lang="ru-RU" sz="2800" b="1" dirty="0" smtClean="0">
                <a:solidFill>
                  <a:srgbClr val="7030A0"/>
                </a:solidFill>
              </a:rPr>
              <a:t>всех в стране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                дорог.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076" name="Picture 4" descr="C:\Documents and Settings\Кирилл\Рабочий стол\Рабочий стол\МАМА\ударение\atla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00000" y="3786190"/>
            <a:ext cx="3744000" cy="280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Кирилл\Рабочий стол\Рабочий стол\МАМА\ударение\4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3429000"/>
            <a:ext cx="1643473" cy="1512000"/>
          </a:xfrm>
          <a:prstGeom prst="rect">
            <a:avLst/>
          </a:prstGeom>
          <a:noFill/>
        </p:spPr>
      </p:pic>
      <p:pic>
        <p:nvPicPr>
          <p:cNvPr id="3078" name="Picture 6" descr="C:\Documents and Settings\Кирилл\Рабочий стол\Рабочий стол\МАМА\ударение\5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5429264"/>
            <a:ext cx="2058894" cy="10080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4857752" y="1142984"/>
            <a:ext cx="3800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Приобрёл отец для нас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Замечательный </a:t>
            </a:r>
            <a:r>
              <a:rPr lang="ru-RU" sz="2800" b="1" dirty="0" smtClean="0">
                <a:solidFill>
                  <a:srgbClr val="FF0000"/>
                </a:solidFill>
              </a:rPr>
              <a:t>атлас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57752" y="2000240"/>
            <a:ext cx="4236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Из него сошьют рубашки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29190" y="2500306"/>
            <a:ext cx="275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Для Андрюшки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43636" y="2928934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        И Наташки.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0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857224" y="0"/>
            <a:ext cx="857256" cy="864000"/>
          </a:xfrm>
          <a:prstGeom prst="rect">
            <a:avLst/>
          </a:prstGeom>
          <a:noFill/>
        </p:spPr>
      </p:pic>
      <p:pic>
        <p:nvPicPr>
          <p:cNvPr id="21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0"/>
            <a:ext cx="809382" cy="864000"/>
          </a:xfrm>
          <a:prstGeom prst="rect">
            <a:avLst/>
          </a:prstGeom>
          <a:noFill/>
        </p:spPr>
      </p:pic>
      <p:pic>
        <p:nvPicPr>
          <p:cNvPr id="2050" name="Picture 2" descr="C:\Documents and Settings\Кирилл\Рабочий стол\Рабочий стол\МАМА\анимация\25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2357430"/>
            <a:ext cx="2628900" cy="122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42852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Ирис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0760" y="142852"/>
            <a:ext cx="2286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Ирис</a:t>
            </a:r>
            <a:endParaRPr lang="ru-RU" sz="6000" b="1" u="sng" dirty="0">
              <a:solidFill>
                <a:srgbClr val="C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2643174" y="214290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6215074" y="214290"/>
            <a:ext cx="285752" cy="142876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928802"/>
            <a:ext cx="1675811" cy="2340000"/>
          </a:xfrm>
          <a:prstGeom prst="rect">
            <a:avLst/>
          </a:prstGeom>
          <a:noFill/>
        </p:spPr>
      </p:pic>
      <p:pic>
        <p:nvPicPr>
          <p:cNvPr id="4098" name="Picture 2" descr="C:\Documents and Settings\Кирилл\Рабочий стол\Рабочий стол\МАМА\ударение\0_21a08_57011271_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4143380"/>
            <a:ext cx="3408000" cy="255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214282" y="1142984"/>
            <a:ext cx="3627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Утром лакомка Денис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58" y="1571612"/>
            <a:ext cx="3217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Покупал себе </a:t>
            </a:r>
            <a:r>
              <a:rPr lang="ru-RU" sz="2800" b="1" dirty="0" smtClean="0">
                <a:solidFill>
                  <a:srgbClr val="FF0000"/>
                </a:solidFill>
              </a:rPr>
              <a:t>ирис.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Documents and Settings\Кирилл\Рабочий стол\Рабочий стол\МАМА\ударение\0_81a0_84a390dd_-1-L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6512" y="2643182"/>
            <a:ext cx="2725632" cy="3744000"/>
          </a:xfrm>
          <a:prstGeom prst="rect">
            <a:avLst/>
          </a:prstGeom>
          <a:noFill/>
        </p:spPr>
      </p:pic>
      <p:pic>
        <p:nvPicPr>
          <p:cNvPr id="4100" name="Picture 4" descr="C:\Documents and Settings\Кирилл\Рабочий стол\Рабочий стол\МАМА\ударение\0_71a3_f830469c_L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68" y="2786058"/>
            <a:ext cx="2743656" cy="237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4429124" y="1142984"/>
            <a:ext cx="47148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Нам для вышивки сгодились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0" y="1643050"/>
            <a:ext cx="3990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Нитки, что зовутся </a:t>
            </a:r>
            <a:r>
              <a:rPr lang="ru-RU" sz="2800" b="1" dirty="0" smtClean="0">
                <a:solidFill>
                  <a:srgbClr val="FF0000"/>
                </a:solidFill>
              </a:rPr>
              <a:t>ирис!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7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5500694" y="0"/>
            <a:ext cx="857256" cy="864000"/>
          </a:xfrm>
          <a:prstGeom prst="rect">
            <a:avLst/>
          </a:prstGeom>
          <a:noFill/>
        </p:spPr>
      </p:pic>
      <p:pic>
        <p:nvPicPr>
          <p:cNvPr id="18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0"/>
            <a:ext cx="809382" cy="8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214290"/>
            <a:ext cx="29289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Ирис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 flipH="1" flipV="1">
            <a:off x="4179091" y="178571"/>
            <a:ext cx="285752" cy="214314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Documents and Settings\Кирилл\Рабочий стол\Рабочий стол\МАМА\ударение\0_2ca8d_800efb0a_-1-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4876416" cy="489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857752" y="1928802"/>
            <a:ext cx="4143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 тем же именем цветок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Повстречался у дорог!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7" name="Picture 2" descr="C:\Documents and Settings\Кирилл\Рабочий стол\Рабочий стол\МАМА\анимация\тттттт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57554" y="0"/>
            <a:ext cx="857256" cy="864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485</Words>
  <Application>Microsoft Office PowerPoint</Application>
  <PresentationFormat>Экран (4:3)</PresentationFormat>
  <Paragraphs>161</Paragraphs>
  <Slides>20</Slides>
  <Notes>20</Notes>
  <HiddenSlides>0</HiddenSlides>
  <MMClips>16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Админ</cp:lastModifiedBy>
  <cp:revision>73</cp:revision>
  <dcterms:created xsi:type="dcterms:W3CDTF">2009-06-19T10:49:08Z</dcterms:created>
  <dcterms:modified xsi:type="dcterms:W3CDTF">2019-12-11T07:56:18Z</dcterms:modified>
</cp:coreProperties>
</file>