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049F46-6BF8-4234-B5CB-921E00C78283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FFF7E5-B7D7-4DB0-92F2-063094F503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2664296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Фотоотчет</a:t>
            </a:r>
            <a:r>
              <a:rPr lang="ru-RU" dirty="0" smtClean="0"/>
              <a:t> открытого </a:t>
            </a:r>
            <a:r>
              <a:rPr lang="ru-RU" smtClean="0"/>
              <a:t>занятия </a:t>
            </a:r>
            <a:br>
              <a:rPr lang="ru-RU" smtClean="0"/>
            </a:br>
            <a:r>
              <a:rPr lang="ru-RU" smtClean="0"/>
              <a:t>по </a:t>
            </a:r>
            <a:r>
              <a:rPr lang="ru-RU" dirty="0" smtClean="0"/>
              <a:t>художественно – эстетическому развитию «Ежик»</a:t>
            </a:r>
            <a:br>
              <a:rPr lang="ru-RU" dirty="0" smtClean="0"/>
            </a:br>
            <a:r>
              <a:rPr lang="ru-RU" dirty="0" smtClean="0"/>
              <a:t>Старшая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Ёжик 2019\10гр\CAHD3RDdG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68011" y="3501008"/>
            <a:ext cx="4475989" cy="3356992"/>
          </a:xfrm>
          <a:prstGeom prst="rect">
            <a:avLst/>
          </a:prstGeom>
          <a:noFill/>
        </p:spPr>
      </p:pic>
      <p:pic>
        <p:nvPicPr>
          <p:cNvPr id="5123" name="Picture 3" descr="C:\Users\User\Desktop\Ёжик 2019\10гр\HqdryjZWJv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476402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Ёжик 2019\10гр\S0qfMx3WbQ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3384122"/>
            <a:ext cx="4631837" cy="3473878"/>
          </a:xfrm>
          <a:prstGeom prst="rect">
            <a:avLst/>
          </a:prstGeom>
          <a:noFill/>
        </p:spPr>
      </p:pic>
      <p:pic>
        <p:nvPicPr>
          <p:cNvPr id="6147" name="Picture 3" descr="C:\Users\User\Desktop\Ёжик 2019\10гр\q4kc1sobOS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Ёжик 2019\10гр\vjkGWajCTa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75989" y="3356992"/>
            <a:ext cx="4668011" cy="3501008"/>
          </a:xfrm>
          <a:prstGeom prst="rect">
            <a:avLst/>
          </a:prstGeom>
          <a:noFill/>
        </p:spPr>
      </p:pic>
      <p:pic>
        <p:nvPicPr>
          <p:cNvPr id="7171" name="Picture 3" descr="C:\Users\User\Desktop\Ёжик 2019\10гр\u2SJ6VwrDE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Ёжик 2019\10гр\xIS2RJ0GNE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3" y="3320986"/>
            <a:ext cx="4716017" cy="3537013"/>
          </a:xfrm>
          <a:prstGeom prst="rect">
            <a:avLst/>
          </a:prstGeom>
          <a:noFill/>
        </p:spPr>
      </p:pic>
      <p:pic>
        <p:nvPicPr>
          <p:cNvPr id="8195" name="Picture 3" descr="C:\Users\User\Desktop\Ёжик 2019\10гр\Wgoof6vuUo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68010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User\Desktop\Ёжик 2019\10гр\780tGGtRpk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548173"/>
            <a:ext cx="7560839" cy="5670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Ёжик 2019\P82905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  <p:pic>
        <p:nvPicPr>
          <p:cNvPr id="1027" name="Picture 3" descr="C:\Users\User\Desktop\Ёжик 2019\P82905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68011" y="3501009"/>
            <a:ext cx="4475990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Ёжик 2019\P82905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148064" cy="3861048"/>
          </a:xfrm>
          <a:prstGeom prst="rect">
            <a:avLst/>
          </a:prstGeom>
          <a:noFill/>
        </p:spPr>
      </p:pic>
      <p:pic>
        <p:nvPicPr>
          <p:cNvPr id="2051" name="Picture 3" descr="C:\Users\User\Desktop\Ёжик 2019\P82905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1" y="3429001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Ёжик 2019\P82905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860031" cy="3645024"/>
          </a:xfrm>
          <a:prstGeom prst="rect">
            <a:avLst/>
          </a:prstGeom>
          <a:noFill/>
        </p:spPr>
      </p:pic>
      <p:pic>
        <p:nvPicPr>
          <p:cNvPr id="3075" name="Picture 3" descr="C:\Users\User\Desktop\Ёжик 2019\P82905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266983"/>
            <a:ext cx="4788024" cy="3591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Ёжик 2019\P82905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4716017" cy="3537013"/>
          </a:xfrm>
          <a:prstGeom prst="rect">
            <a:avLst/>
          </a:prstGeom>
          <a:noFill/>
        </p:spPr>
      </p:pic>
      <p:pic>
        <p:nvPicPr>
          <p:cNvPr id="4099" name="Picture 3" descr="C:\Users\User\Desktop\Ёжик 2019\P82905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320989"/>
            <a:ext cx="4716016" cy="3537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Ёжик 2019\P82905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75987" y="3356992"/>
            <a:ext cx="4668013" cy="3501009"/>
          </a:xfrm>
          <a:prstGeom prst="rect">
            <a:avLst/>
          </a:prstGeom>
          <a:noFill/>
        </p:spPr>
      </p:pic>
      <p:pic>
        <p:nvPicPr>
          <p:cNvPr id="1027" name="Picture 3" descr="C:\Users\User\Desktop\Ёжик 2019\P82905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052054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Ёжик 2019\P82905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052054" cy="3789040"/>
          </a:xfrm>
          <a:prstGeom prst="rect">
            <a:avLst/>
          </a:prstGeom>
          <a:noFill/>
        </p:spPr>
      </p:pic>
      <p:pic>
        <p:nvPicPr>
          <p:cNvPr id="2051" name="Picture 3" descr="C:\Users\User\Desktop\Ёжик 2019\P82905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1" y="3428999"/>
            <a:ext cx="4572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Ёжик 2019\10гр\3qj2JnC8CO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7" y="3537012"/>
            <a:ext cx="4427984" cy="3320988"/>
          </a:xfrm>
          <a:prstGeom prst="rect">
            <a:avLst/>
          </a:prstGeom>
          <a:noFill/>
        </p:spPr>
      </p:pic>
      <p:pic>
        <p:nvPicPr>
          <p:cNvPr id="3076" name="Picture 4" descr="C:\Users\User\Desktop\Ёжик 2019\10гр\3huPkY16qv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88024" cy="3591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Ёжик 2019\10гр\AR2ULOqGfR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1" y="3429000"/>
            <a:ext cx="4572000" cy="3429000"/>
          </a:xfrm>
          <a:prstGeom prst="rect">
            <a:avLst/>
          </a:prstGeom>
          <a:noFill/>
        </p:spPr>
      </p:pic>
      <p:pic>
        <p:nvPicPr>
          <p:cNvPr id="4" name="Picture 2" descr="C:\Users\User\Desktop\Ёжик 2019\10гр\z64y72OpY2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3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Фотоотчет открытого занятия  по художественно – эстетическому развитию «Ежик» Старшая группа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ЗАО "Единство"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2019-12-09T08:15:11Z</dcterms:created>
  <dcterms:modified xsi:type="dcterms:W3CDTF">2019-12-11T13:32:30Z</dcterms:modified>
</cp:coreProperties>
</file>