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0" r:id="rId3"/>
    <p:sldId id="259" r:id="rId4"/>
    <p:sldId id="261" r:id="rId5"/>
    <p:sldId id="256" r:id="rId6"/>
    <p:sldId id="257" r:id="rId7"/>
    <p:sldId id="258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3000"/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9148" y="3560619"/>
            <a:ext cx="7772400" cy="2466109"/>
          </a:xfrm>
        </p:spPr>
        <p:txBody>
          <a:bodyPr>
            <a:normAutofit/>
          </a:bodyPr>
          <a:lstStyle/>
          <a:p>
            <a:r>
              <a:rPr lang="ru-RU" dirty="0" smtClean="0"/>
              <a:t>Разработала: Горбунова О.М. воспитатель МАДОУ ДСКВ «</a:t>
            </a:r>
            <a:r>
              <a:rPr lang="ru-RU" dirty="0" err="1" smtClean="0"/>
              <a:t>Рябинушка</a:t>
            </a:r>
            <a:r>
              <a:rPr lang="ru-RU" dirty="0" smtClean="0"/>
              <a:t>» </a:t>
            </a:r>
            <a:r>
              <a:rPr lang="ru-RU" dirty="0" err="1" smtClean="0"/>
              <a:t>г.Покачи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16084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Герб югры описание. Наш край Ханты – Мансийский автономный округ. Познакомиться с официальными символами Ханты – Мансийского округа – Югра. Цель урока: - презентация. Глава iii. заключительные положения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74618" y="574963"/>
            <a:ext cx="6677891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39752" y="2213207"/>
            <a:ext cx="4896544" cy="12591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НОД по познавательному развитию  на тему «Югра – мой край родной»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7618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Коренные жители: ханты, манси</a:t>
            </a:r>
            <a:endParaRPr lang="ru-RU" sz="4000" dirty="0"/>
          </a:p>
        </p:txBody>
      </p:sp>
      <p:pic>
        <p:nvPicPr>
          <p:cNvPr id="21506" name="Picture 2" descr="https://ugra-tv.ru/upload/iblock/5ed/5ed7c39032df52030d62f051d2eeb3b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87" y="1500174"/>
            <a:ext cx="8247110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Промыслы: оленеводство, рыболовство…</a:t>
            </a:r>
            <a:endParaRPr lang="ru-RU" sz="3600" dirty="0"/>
          </a:p>
        </p:txBody>
      </p:sp>
      <p:pic>
        <p:nvPicPr>
          <p:cNvPr id="22530" name="Picture 2" descr="https://s11.stc.all.kpcdn.net/share/i/4/1564976/wx10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785795"/>
            <a:ext cx="4745556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2" name="Picture 4" descr="https://ombudsmenbiz.admhmao.ru/upload/iblock/56b/ryb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786190"/>
            <a:ext cx="4714908" cy="3071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4" name="Picture 6" descr="https://www.tops.gpk.gov.by/upload/iblock/790/7903df66eff9ef9ffb5518d9f7e647d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785794"/>
            <a:ext cx="3857652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8" name="Picture 10" descr="https://mtdata.ru/u4/photo67A3/20324619048-0/origina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318" y="3786190"/>
            <a:ext cx="3833838" cy="3071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Северные ягоды</a:t>
            </a:r>
            <a:endParaRPr lang="ru-RU" dirty="0"/>
          </a:p>
        </p:txBody>
      </p:sp>
      <p:pic>
        <p:nvPicPr>
          <p:cNvPr id="23558" name="Picture 6" descr="https://avatars.mds.yandex.net/get-pdb/1239772/64433e6a-a2ab-4377-9cc2-a6dbf3a83a4b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1" y="3429000"/>
            <a:ext cx="4163509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60" name="Picture 8" descr="https://avatars.mds.yandex.net/get-pdb/1449405/7126f123-1c06-4da0-a235-55a70d406630/s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073359"/>
            <a:ext cx="2928958" cy="21788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64" name="Picture 12" descr="https://avatars.mds.yandex.net/get-pdb/1366512/01c47e79-ed1d-4b5b-b158-9ae6f5412a16/s12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276" y="3500438"/>
            <a:ext cx="4058393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66" name="Picture 14" descr="https://pics.botanichka.ru/wp-content/uploads/2010/03/Vaccinium-uliginosum-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91218"/>
            <a:ext cx="3071802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Тайга</a:t>
            </a:r>
            <a:endParaRPr lang="ru-RU" dirty="0"/>
          </a:p>
        </p:txBody>
      </p:sp>
      <p:pic>
        <p:nvPicPr>
          <p:cNvPr id="24578" name="Picture 2" descr="https://avatars.mds.yandex.net/get-pdb/2015496/a8a859c6-11bf-460c-b8e1-d8f9048d45a2/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76" y="1142984"/>
            <a:ext cx="7612904" cy="5072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Жилище </a:t>
            </a:r>
            <a:r>
              <a:rPr lang="ru-RU" dirty="0" err="1" smtClean="0"/>
              <a:t>хантов</a:t>
            </a:r>
            <a:r>
              <a:rPr lang="ru-RU" dirty="0" smtClean="0"/>
              <a:t>, манси: летнее, зимнее</a:t>
            </a:r>
            <a:endParaRPr lang="ru-RU" dirty="0"/>
          </a:p>
        </p:txBody>
      </p:sp>
      <p:pic>
        <p:nvPicPr>
          <p:cNvPr id="25602" name="Picture 2" descr="http://samlib.ru/img/o/osinskaja_l/prolog/ima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78924"/>
            <a:ext cx="3965894" cy="2974421"/>
          </a:xfrm>
          <a:prstGeom prst="rect">
            <a:avLst/>
          </a:prstGeom>
          <a:noFill/>
        </p:spPr>
      </p:pic>
      <p:pic>
        <p:nvPicPr>
          <p:cNvPr id="25604" name="Picture 4" descr="https://i.pinimg.com/736x/a8/63/58/a86358bcf31cb8b5bf15246ffa4005ca--con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873" y="1268760"/>
            <a:ext cx="4481414" cy="2983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http://etnic.ru/wp-content/uploads/chum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859" y="4340788"/>
            <a:ext cx="2304257" cy="2413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Картинки по запросу жилище ханты и манс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232276"/>
            <a:ext cx="3786304" cy="25216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Одежда народов севера </a:t>
            </a:r>
            <a:endParaRPr lang="ru-RU" dirty="0"/>
          </a:p>
        </p:txBody>
      </p:sp>
      <p:pic>
        <p:nvPicPr>
          <p:cNvPr id="26626" name="Picture 2" descr="https://avatars.mds.yandex.net/get-pdb/471286/1386e5b3-c29a-4eac-8111-a97b800372a3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13" y="1212258"/>
            <a:ext cx="3680614" cy="25561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42985"/>
            <a:ext cx="3974222" cy="51125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3116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772400" cy="1470025"/>
          </a:xfrm>
        </p:spPr>
        <p:txBody>
          <a:bodyPr/>
          <a:lstStyle/>
          <a:p>
            <a:r>
              <a:rPr lang="ru-RU" dirty="0" smtClean="0"/>
              <a:t>Наша Родина – Россия!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s://avatars.mds.yandex.net/get-pdb/770122/7075be02-5be3-4d5b-95fc-74242a3d72b8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44966"/>
            <a:ext cx="6620490" cy="38895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7"/>
            <a:ext cx="7772400" cy="1214446"/>
          </a:xfrm>
        </p:spPr>
        <p:txBody>
          <a:bodyPr/>
          <a:lstStyle/>
          <a:p>
            <a:r>
              <a:rPr lang="ru-RU" dirty="0" smtClean="0"/>
              <a:t>Москва – столица России!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img1.goodfon.ru/original/2048x1203/3/a1/rossiya-moskva-krasnaya-ploscha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85926"/>
            <a:ext cx="6722805" cy="39489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korrnews.ru/wp-content/uploads/2019/03/1-5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63824"/>
            <a:ext cx="7210206" cy="42930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57422" y="357166"/>
            <a:ext cx="40229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/>
              <a:t>Карта России</a:t>
            </a:r>
            <a:endParaRPr lang="ru-RU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2.infourok.ru/uploads/ex/08cb/00004362-32023c24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Мой город - </a:t>
            </a:r>
            <a:r>
              <a:rPr lang="ru-RU" dirty="0" err="1" smtClean="0">
                <a:solidFill>
                  <a:prstClr val="black"/>
                </a:solidFill>
              </a:rPr>
              <a:t>Покачи</a:t>
            </a:r>
            <a:endParaRPr lang="ru-RU" dirty="0"/>
          </a:p>
        </p:txBody>
      </p:sp>
      <p:pic>
        <p:nvPicPr>
          <p:cNvPr id="17410" name="Picture 2" descr="https://ugra-news.ru/upload/iblock/d6a/d6a923844ff50929d7630c26679cd65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34375"/>
            <a:ext cx="7325961" cy="4736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истории о городе</a:t>
            </a:r>
            <a:endParaRPr lang="ru-RU" dirty="0"/>
          </a:p>
        </p:txBody>
      </p:sp>
      <p:pic>
        <p:nvPicPr>
          <p:cNvPr id="16386" name="Picture 2" descr="https://mtdata.ru/u24/photo40A7/20828381101-0/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594526" cy="4518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Семья </a:t>
            </a:r>
            <a:r>
              <a:rPr lang="ru-RU" dirty="0" err="1" smtClean="0"/>
              <a:t>Покачевых</a:t>
            </a:r>
            <a:endParaRPr lang="ru-RU" dirty="0"/>
          </a:p>
        </p:txBody>
      </p:sp>
      <p:pic>
        <p:nvPicPr>
          <p:cNvPr id="19458" name="Picture 2" descr="http://visualrian.ru/images/old_preview/46/01/460107_preview_w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636" y="2348880"/>
            <a:ext cx="5483453" cy="4240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0" name="Picture 4" descr="https://ugra-tv.ru/upload/iblock/ee7/ee79d13d4890fa4415cb64387edddfd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080146"/>
            <a:ext cx="2357454" cy="1731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Нефть – богатство </a:t>
            </a:r>
            <a:r>
              <a:rPr lang="ru-RU" dirty="0" err="1" smtClean="0"/>
              <a:t>Югры</a:t>
            </a:r>
            <a:endParaRPr lang="ru-RU" dirty="0"/>
          </a:p>
        </p:txBody>
      </p:sp>
      <p:pic>
        <p:nvPicPr>
          <p:cNvPr id="20482" name="Picture 2" descr="https://vr-vyksa.ru/media/images/Lukoil.width-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7072362" cy="5304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106</TotalTime>
  <Words>82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Разработала: Горбунова О.М. воспитатель МАДОУ ДСКВ «Рябинушка» г.Покачи</vt:lpstr>
      <vt:lpstr>Наша Родина – Россия!</vt:lpstr>
      <vt:lpstr>Москва – столица России!</vt:lpstr>
      <vt:lpstr>Презентация PowerPoint</vt:lpstr>
      <vt:lpstr>Презентация PowerPoint</vt:lpstr>
      <vt:lpstr>Мой город - Покачи</vt:lpstr>
      <vt:lpstr>Из истории о городе</vt:lpstr>
      <vt:lpstr>           Семья Покачевых</vt:lpstr>
      <vt:lpstr>Нефть – богатство Югры</vt:lpstr>
      <vt:lpstr>Коренные жители: ханты, манси</vt:lpstr>
      <vt:lpstr>Промыслы: оленеводство, рыболовство…</vt:lpstr>
      <vt:lpstr>Северные ягоды</vt:lpstr>
      <vt:lpstr>Тайга</vt:lpstr>
      <vt:lpstr>Жилище хантов, манси: летнее, зимнее</vt:lpstr>
      <vt:lpstr>Одежда народов севера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Родина – Россия!</dc:title>
  <dc:creator>ds_4</dc:creator>
  <cp:lastModifiedBy>user</cp:lastModifiedBy>
  <cp:revision>20</cp:revision>
  <dcterms:created xsi:type="dcterms:W3CDTF">2019-11-29T07:00:37Z</dcterms:created>
  <dcterms:modified xsi:type="dcterms:W3CDTF">2019-12-11T18:27:14Z</dcterms:modified>
</cp:coreProperties>
</file>