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6" r:id="rId8"/>
    <p:sldId id="265" r:id="rId9"/>
    <p:sldId id="264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24" autoAdjust="0"/>
  </p:normalViewPr>
  <p:slideViewPr>
    <p:cSldViewPr>
      <p:cViewPr>
        <p:scale>
          <a:sx n="66" d="100"/>
          <a:sy n="66" d="100"/>
        </p:scale>
        <p:origin x="-151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CA895-8AF0-4413-84FD-D358F1CC286B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D39CB-E3EB-4EA4-938E-6B1E9F630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703\Desktop\&#1092;&#1086;&#1085;%20&#1082;%20&#1087;&#1088;&#1077;&#1079;&#1077;&#1085;&#1090;&#1072;&#1094;&#1080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55;&#1088;&#1077;&#1079;&#1077;&#1085;&#1090;&#1072;&#1094;&#1080;&#1103;%20Microsoft%20Office%20PowerPoint_new.ppt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ЮНЫЕ СЦЕНАРИСТЫ</a:t>
            </a:r>
          </a:p>
          <a:p>
            <a:pPr algn="ctr"/>
            <a:endParaRPr lang="ru-RU" sz="3600" b="1" spc="1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фон к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00430" y="292893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9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703\Desktop\Новая папка\vY_sy56fnh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1981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СКАЗКА НАЧИНАЕТСЯ…</a:t>
            </a:r>
          </a:p>
          <a:p>
            <a:pPr algn="ctr"/>
            <a:endParaRPr lang="ru-RU" sz="3600" b="1" spc="1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703\Desktop\Новая папка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308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703\Desktop\Новая папка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293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703\Desktop\Новая папка\31Dl8ntpH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2168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703\Desktop\Новая папка\6-dBpuEvj-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402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703\Desktop\Новая папка\4tOigvX_8G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605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703\Desktop\Новая папка\H9iW32bKr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1918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703\Desktop\Новая папка\obupom45uz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2449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703\Desktop\Новая папка\olyRNATo25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9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</Words>
  <Application>Microsoft Office PowerPoint</Application>
  <PresentationFormat>Экран (4:3)</PresentationFormat>
  <Paragraphs>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1703</dc:creator>
  <cp:lastModifiedBy>1703</cp:lastModifiedBy>
  <cp:revision>9</cp:revision>
  <dcterms:created xsi:type="dcterms:W3CDTF">2015-01-18T19:47:00Z</dcterms:created>
  <dcterms:modified xsi:type="dcterms:W3CDTF">2015-01-18T21:12:09Z</dcterms:modified>
</cp:coreProperties>
</file>