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0" r:id="rId5"/>
    <p:sldId id="261" r:id="rId6"/>
    <p:sldId id="257" r:id="rId7"/>
    <p:sldId id="258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972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1BA-71CB-40CE-9E9A-8EC77175D57F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1B930-D3CA-4932-9CA8-F654B2143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6629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1BA-71CB-40CE-9E9A-8EC77175D57F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1B930-D3CA-4932-9CA8-F654B2143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3461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1BA-71CB-40CE-9E9A-8EC77175D57F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1B930-D3CA-4932-9CA8-F654B2143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1006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1BA-71CB-40CE-9E9A-8EC77175D57F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1B930-D3CA-4932-9CA8-F654B2143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953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1BA-71CB-40CE-9E9A-8EC77175D57F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1B930-D3CA-4932-9CA8-F654B2143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3891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1BA-71CB-40CE-9E9A-8EC77175D57F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1B930-D3CA-4932-9CA8-F654B2143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0779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1BA-71CB-40CE-9E9A-8EC77175D57F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1B930-D3CA-4932-9CA8-F654B2143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2528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1BA-71CB-40CE-9E9A-8EC77175D57F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1B930-D3CA-4932-9CA8-F654B2143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8722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1BA-71CB-40CE-9E9A-8EC77175D57F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1B930-D3CA-4932-9CA8-F654B2143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1176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1BA-71CB-40CE-9E9A-8EC77175D57F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1B930-D3CA-4932-9CA8-F654B2143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6774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FF1BA-71CB-40CE-9E9A-8EC77175D57F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1B930-D3CA-4932-9CA8-F654B2143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1220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FF1BA-71CB-40CE-9E9A-8EC77175D57F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1B930-D3CA-4932-9CA8-F654B2143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1027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uaua.info/uploads/bf/13/53/bf135390-016d-4fcb-926a-091b0c71f7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533" y="838200"/>
            <a:ext cx="7031567" cy="527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039100" y="838200"/>
            <a:ext cx="41529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Закладки из картона и бумаги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87065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червяк из бумаги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3293"/>
          <a:stretch/>
        </p:blipFill>
        <p:spPr bwMode="auto">
          <a:xfrm>
            <a:off x="1886572" y="524348"/>
            <a:ext cx="5627771" cy="5655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942996" y="367548"/>
            <a:ext cx="4039737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Что понадобится?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ЦВЕТНОЙ КАРТОН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ЦВЕТНАЯ БУМАГА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ТЕСЬМА ИЛИ КРУЖЕВА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НОЖНИЦЫ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КЛЕЙ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976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мк закладки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r="-1105"/>
          <a:stretch/>
        </p:blipFill>
        <p:spPr bwMode="auto">
          <a:xfrm>
            <a:off x="313681" y="1321263"/>
            <a:ext cx="4605160" cy="2966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мк закладки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261131" y="252249"/>
            <a:ext cx="2739286" cy="638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мк закладки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2783"/>
          <a:stretch/>
        </p:blipFill>
        <p:spPr bwMode="auto">
          <a:xfrm>
            <a:off x="5447945" y="652747"/>
            <a:ext cx="2560938" cy="571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725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мышка из бумаг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3152" y="222174"/>
            <a:ext cx="9452759" cy="606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844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платье фетр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1" y="24919"/>
            <a:ext cx="6346045" cy="4287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платье фетр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632958" y="134100"/>
            <a:ext cx="4721980" cy="6250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53152" y="4312693"/>
            <a:ext cx="40397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Что понадобится?</a:t>
            </a:r>
          </a:p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ТКАНЬ</a:t>
            </a:r>
          </a:p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РЕЗИНКА</a:t>
            </a:r>
          </a:p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НОЖНИЦЫ</a:t>
            </a:r>
          </a:p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НИТКИ И ИГЛА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56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1881324/3f576310-8e16-4277-b977-5ddf45fc6bef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1465" y="628649"/>
            <a:ext cx="5376985" cy="499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58100" y="838200"/>
            <a:ext cx="3810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Закладки из фетра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368819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bookprose.ru/pictures/10225735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8675" y="1900029"/>
            <a:ext cx="5013325" cy="4048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58100" y="838200"/>
            <a:ext cx="3810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Закладки из бисера</a:t>
            </a:r>
          </a:p>
          <a:p>
            <a:endParaRPr lang="ru-RU" sz="4400" dirty="0"/>
          </a:p>
        </p:txBody>
      </p:sp>
      <p:pic>
        <p:nvPicPr>
          <p:cNvPr id="3076" name="Picture 4" descr="https://pleteniebiserom.ru/wp-content/uploads/2013/06/3bookmarks_white_lo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1603" y="342483"/>
            <a:ext cx="5238750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9034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32</Words>
  <Application>Microsoft Office PowerPoint</Application>
  <PresentationFormat>Произвольный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student</cp:lastModifiedBy>
  <cp:revision>3</cp:revision>
  <dcterms:created xsi:type="dcterms:W3CDTF">2019-11-27T10:56:51Z</dcterms:created>
  <dcterms:modified xsi:type="dcterms:W3CDTF">2019-12-11T10:44:13Z</dcterms:modified>
</cp:coreProperties>
</file>