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0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53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82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2635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45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116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983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33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8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3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7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826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7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9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92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81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13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1396B70-77D0-44F9-8D9E-30813732DEA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B99F6-6285-400D-8915-948FAF21B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5794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5850" y="476251"/>
            <a:ext cx="6980238" cy="2474913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sz="44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Радиационная, химическая, бактериологическая защита ( РХБЗ</a:t>
            </a:r>
            <a:r>
              <a:rPr lang="ru-RU" sz="44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ДП-5Б</a:t>
            </a:r>
            <a:r>
              <a:rPr lang="ru-RU" sz="44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4400" dirty="0"/>
          </a:p>
        </p:txBody>
      </p:sp>
      <p:sp>
        <p:nvSpPr>
          <p:cNvPr id="5127" name="Прямоугольник 6"/>
          <p:cNvSpPr>
            <a:spLocks noChangeArrowheads="1"/>
          </p:cNvSpPr>
          <p:nvPr/>
        </p:nvSpPr>
        <p:spPr bwMode="auto">
          <a:xfrm>
            <a:off x="1749425" y="5273676"/>
            <a:ext cx="311785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Clr>
                <a:srgbClr val="A53010"/>
              </a:buClr>
              <a:buSzTx/>
              <a:buFontTx/>
              <a:buNone/>
            </a:pPr>
            <a:r>
              <a:rPr lang="ru-RU" altLang="ru-RU"/>
              <a:t>Автор: Дегтярев М.Ю.</a:t>
            </a:r>
          </a:p>
          <a:p>
            <a:pPr eaLnBrk="1" hangingPunct="1">
              <a:buClr>
                <a:srgbClr val="A53010"/>
              </a:buClr>
              <a:buSzTx/>
              <a:buFontTx/>
              <a:buNone/>
            </a:pPr>
            <a:r>
              <a:rPr lang="ru-RU" altLang="ru-RU"/>
              <a:t>Педагог дополнительного образования</a:t>
            </a:r>
          </a:p>
        </p:txBody>
      </p:sp>
      <p:pic>
        <p:nvPicPr>
          <p:cNvPr id="7" name="Picture 4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428" y="2159001"/>
            <a:ext cx="611505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852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2314" y="1268414"/>
            <a:ext cx="4175125" cy="3629025"/>
          </a:xfrm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1981200" y="228600"/>
            <a:ext cx="8229600" cy="774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Войсковые дозиметрические приборы</a:t>
            </a:r>
          </a:p>
          <a:p>
            <a:pPr algn="ctr"/>
            <a:r>
              <a:rPr lang="ru-RU" sz="2000" kern="10" dirty="0"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1. Измерители мощности дозы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240464" y="1773239"/>
            <a:ext cx="4427537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400" dirty="0">
                <a:latin typeface="Arial" panose="020B0604020202020204" pitchFamily="34" charset="0"/>
              </a:rPr>
              <a:t> предназначен для измерения уровней гамма-радиации и радиоактивного загрязнения различных поверхностей по гамма-излучению и позволяет обнаружить бета-излучение. Прибор имеет звуковую индикацию ионизирующего излучения на всех </a:t>
            </a:r>
            <a:r>
              <a:rPr lang="ru-RU" altLang="ru-RU" sz="1400" dirty="0" err="1">
                <a:latin typeface="Arial" panose="020B0604020202020204" pitchFamily="34" charset="0"/>
              </a:rPr>
              <a:t>поддиапозонах</a:t>
            </a:r>
            <a:r>
              <a:rPr lang="ru-RU" altLang="ru-RU" sz="1400" dirty="0">
                <a:latin typeface="Arial" panose="020B0604020202020204" pitchFamily="34" charset="0"/>
              </a:rPr>
              <a:t>, кроме первого. В комплект прибора ДП-5В входят измеритель мощности дозы ДП-5В в футляре, два раздвижных ремня, удлинительная штанга, делитель напряжения для подключения прибора к внешнему источнику постоянного тока напряжением 12 и 24 В, головные телефоны, комплект ЗИП, техническое описание, формуляр и укладочный ящик.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847850" y="4868863"/>
            <a:ext cx="88201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Прибор ДП-5В: 1 - измерительный пульт; 2 - соединительный кабель; 3 - кнопка сброса показаний; 4 - переключатель поддиапазонов; 5 - микроамперметр; 6 - крышка футляра прибора; 7 - таблица допустимых значений заражения объектов; 8 - блок детектирования; 9 - поворотный экран; 10 - контрольный источник; 11 - тумблер подсвета шкалы микроамперметра; 12 - удлинительная штанга; 13 - головные телефоны; 14 - футляр.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096001" y="1125538"/>
            <a:ext cx="43926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Arial" panose="020B0604020202020204" pitchFamily="34" charset="0"/>
              </a:rPr>
              <a:t/>
            </a:r>
            <a:br>
              <a:rPr lang="ru-RU" altLang="ru-RU" sz="1800" b="1">
                <a:latin typeface="Arial" panose="020B0604020202020204" pitchFamily="34" charset="0"/>
              </a:rPr>
            </a:br>
            <a:r>
              <a:rPr lang="ru-RU" altLang="ru-RU" sz="1800" b="1">
                <a:latin typeface="Arial" panose="020B0604020202020204" pitchFamily="34" charset="0"/>
              </a:rPr>
              <a:t>Прибор ДП-5В</a:t>
            </a:r>
          </a:p>
        </p:txBody>
      </p:sp>
    </p:spTree>
    <p:extLst>
      <p:ext uri="{BB962C8B-B14F-4D97-AF65-F5344CB8AC3E}">
        <p14:creationId xmlns:p14="http://schemas.microsoft.com/office/powerpoint/2010/main" val="22660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5" descr="100_30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551" y="4167187"/>
            <a:ext cx="4500563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6" descr="100_3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231" y="4135437"/>
            <a:ext cx="4787900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7230941" y="4135437"/>
            <a:ext cx="2519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chemeClr val="bg2"/>
                </a:solidFill>
                <a:latin typeface="Arial" panose="020B0604020202020204" pitchFamily="34" charset="0"/>
              </a:rPr>
              <a:t>блок детектирования</a:t>
            </a:r>
          </a:p>
        </p:txBody>
      </p:sp>
      <p:pic>
        <p:nvPicPr>
          <p:cNvPr id="7174" name="Picture 8" descr="100_30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844" y="1400175"/>
            <a:ext cx="5184775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5232401" y="620713"/>
            <a:ext cx="1871663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Бета-источник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35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</TotalTime>
  <Words>187</Words>
  <Application>Microsoft Office PowerPoint</Application>
  <PresentationFormat>Широкоэкранный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Century Gothic</vt:lpstr>
      <vt:lpstr>Impact</vt:lpstr>
      <vt:lpstr>Times New Roman</vt:lpstr>
      <vt:lpstr>Wingdings 3</vt:lpstr>
      <vt:lpstr>Ион</vt:lpstr>
      <vt:lpstr>Радиационная, химическая, бактериологическая защита ( РХБЗ) ДП-5Б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Радиационная, химическая, бактериологическая защита ( РХБЗ) ДП-5Б </dc:title>
  <dc:creator>Повелитель)</dc:creator>
  <cp:lastModifiedBy>Повелитель)</cp:lastModifiedBy>
  <cp:revision>2</cp:revision>
  <dcterms:created xsi:type="dcterms:W3CDTF">2019-12-12T08:48:22Z</dcterms:created>
  <dcterms:modified xsi:type="dcterms:W3CDTF">2019-12-12T08:50:24Z</dcterms:modified>
</cp:coreProperties>
</file>