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81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7846640" cy="1656183"/>
          </a:xfrm>
        </p:spPr>
        <p:txBody>
          <a:bodyPr>
            <a:noAutofit/>
          </a:bodyPr>
          <a:lstStyle/>
          <a:p>
            <a:r>
              <a:rPr lang="vi-VN" sz="4000" b="1" dirty="0" smtClean="0">
                <a:solidFill>
                  <a:srgbClr val="FF0000"/>
                </a:solidFill>
              </a:rPr>
              <a:t>Зинаи́да Евге́ньевна Серебряко́ва </a:t>
            </a:r>
            <a:r>
              <a:rPr lang="ru-RU" sz="4000" b="1" dirty="0" smtClean="0">
                <a:solidFill>
                  <a:srgbClr val="FF0000"/>
                </a:solidFill>
              </a:rPr>
              <a:t>— </a:t>
            </a:r>
            <a:r>
              <a:rPr lang="ru-RU" sz="4000" b="1" dirty="0" smtClean="0">
                <a:solidFill>
                  <a:srgbClr val="0070C0"/>
                </a:solidFill>
              </a:rPr>
              <a:t>русская художница.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kleinburd.ru/news/wp-content/uploads/2014/05/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04864"/>
            <a:ext cx="3330222" cy="4509120"/>
          </a:xfrm>
          <a:prstGeom prst="rect">
            <a:avLst/>
          </a:prstGeom>
          <a:noFill/>
        </p:spPr>
      </p:pic>
      <p:pic>
        <p:nvPicPr>
          <p:cNvPr id="6" name="Picture 2" descr="http://img01t1.cc-library.net/box01/1024-cc-library0100058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24445">
            <a:off x="2051720" y="3284984"/>
            <a:ext cx="2643553" cy="2380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852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496944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5436096" y="620688"/>
            <a:ext cx="2304256" cy="1440160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6" name="Picture 4" descr="http://laviniablog.com/wp-content/uploads/2015/02/f2963265b7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911557"/>
            <a:ext cx="2658732" cy="2946443"/>
          </a:xfrm>
          <a:prstGeom prst="rect">
            <a:avLst/>
          </a:prstGeom>
          <a:noFill/>
        </p:spPr>
      </p:pic>
      <p:pic>
        <p:nvPicPr>
          <p:cNvPr id="38918" name="Picture 6" descr="http://www.artsait.ru/art/s/serebrykova/img/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000" y="3933056"/>
            <a:ext cx="2556000" cy="2924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971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img01t1.cc-library.net/box01/1024-cc-library0100058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65900">
            <a:off x="6087776" y="2713896"/>
            <a:ext cx="2381596" cy="2643447"/>
          </a:xfrm>
          <a:prstGeom prst="rect">
            <a:avLst/>
          </a:prstGeom>
          <a:noFill/>
        </p:spPr>
      </p:pic>
      <p:pic>
        <p:nvPicPr>
          <p:cNvPr id="73736" name="Picture 8" descr="http://dou85.vrhost.ru/files/images/file_140631376737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5688632" cy="6636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595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91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://g.mastergreetings.com/butterfly/0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8640"/>
            <a:ext cx="5147667" cy="6352135"/>
          </a:xfrm>
          <a:prstGeom prst="rect">
            <a:avLst/>
          </a:prstGeom>
          <a:noFill/>
        </p:spPr>
      </p:pic>
      <p:pic>
        <p:nvPicPr>
          <p:cNvPr id="5" name="Picture 2" descr="http://img01t1.cc-library.net/box01/1024-cc-library0100058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4208780">
            <a:off x="1553975" y="3394023"/>
            <a:ext cx="2643447" cy="2381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82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56895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43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Название картины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63888" y="1340768"/>
            <a:ext cx="1622425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7200" b="1" i="1" dirty="0" smtClean="0">
                <a:solidFill>
                  <a:srgbClr val="00B0F0"/>
                </a:solidFill>
                <a:latin typeface="Calibri" pitchFamily="34" charset="0"/>
                <a:cs typeface="Arial" pitchFamily="34" charset="0"/>
              </a:rPr>
              <a:t>З</a:t>
            </a: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08104" y="1340768"/>
            <a:ext cx="2603500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завт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619672" y="1340768"/>
            <a:ext cx="1622425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724128" y="2636912"/>
            <a:ext cx="2041525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ком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084168" y="4077072"/>
            <a:ext cx="1622425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7200" b="1" i="1" dirty="0" smtClean="0">
                <a:solidFill>
                  <a:srgbClr val="00B0F0"/>
                </a:solidFill>
                <a:latin typeface="Calibri" pitchFamily="34" charset="0"/>
                <a:cs typeface="Arial" pitchFamily="34" charset="0"/>
              </a:rPr>
              <a:t>З</a:t>
            </a: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907704" y="2708920"/>
            <a:ext cx="1620837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851920" y="2636912"/>
            <a:ext cx="1620837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бе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059832" y="4005064"/>
            <a:ext cx="2305050" cy="1190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72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дом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http://www.gifmania.co.il/Animated-Gifs-Animated-Letters/Animations-Red-Letters/Images-Alphabet-Red-Hands/Alphabet-Red-Hands-91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76672"/>
            <a:ext cx="1133475" cy="74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82443" y="3982998"/>
            <a:ext cx="5149997" cy="15696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«За завтраком»</a:t>
            </a:r>
          </a:p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(За обедом) 1914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52120" y="6236752"/>
            <a:ext cx="3408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завтраком» (1914)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http://cs307614.vk.me/v307614920/5867/JNHP6MzHJN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8496519" cy="6552728"/>
          </a:xfrm>
          <a:prstGeom prst="rect">
            <a:avLst/>
          </a:prstGeom>
          <a:noFill/>
        </p:spPr>
      </p:pic>
      <p:pic>
        <p:nvPicPr>
          <p:cNvPr id="2052" name="Picture 4" descr="http://img4.tourbina.ru/photos.4/5/9/1/5/0/1105195/big.photo/Tretyakovskaya-galere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8572500" cy="65790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836712"/>
            <a:ext cx="6192688" cy="175432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54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ТРЕТЬЯКОВСКАЯ ГАЛЕРЕЯ </a:t>
            </a:r>
            <a:endParaRPr lang="ru-RU" sz="5400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93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52120" y="6236752"/>
            <a:ext cx="3408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«За завтраком» (1914)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Содержимое 8" descr="Русские художники. Зинаида Евгеньевна Серебрякова&#10;&#10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56895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21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Правила работы с картиной: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1600200"/>
            <a:ext cx="6563072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B050"/>
                </a:solidFill>
              </a:rPr>
              <a:t>Вход в картину</a:t>
            </a:r>
          </a:p>
          <a:p>
            <a:pPr lvl="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C00000"/>
                </a:solidFill>
              </a:rPr>
              <a:t>Внутри картины ходим не спеша, дружно, не ссоримся, чтобы не спугнуть тех, кто находится внутри.</a:t>
            </a:r>
          </a:p>
          <a:p>
            <a:pPr lvl="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70C0"/>
                </a:solidFill>
              </a:rPr>
              <a:t>Выход из картины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41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5540" name="Picture 4" descr="http://www.playcast.ru/uploads/2015/02/01/118953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1542" y="188640"/>
            <a:ext cx="7758908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8" descr="Русские художники. Зинаида Евгеньевна Серебрякова&#10;&#10;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552" y="116632"/>
            <a:ext cx="8496944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4211960" y="0"/>
            <a:ext cx="1800200" cy="1774676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187624" y="1512243"/>
            <a:ext cx="2304256" cy="2117973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652120" y="1338486"/>
            <a:ext cx="2304256" cy="2117973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814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69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Зинаи́да Евге́ньевна Серебряко́ва — русская художница.  </vt:lpstr>
      <vt:lpstr>Презентация PowerPoint</vt:lpstr>
      <vt:lpstr>Название картины</vt:lpstr>
      <vt:lpstr>Презентация PowerPoint</vt:lpstr>
      <vt:lpstr>Презентация PowerPoint</vt:lpstr>
      <vt:lpstr>Презентация PowerPoint</vt:lpstr>
      <vt:lpstr>Правила работы с картиной: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Редактор</dc:creator>
  <cp:lastModifiedBy>User</cp:lastModifiedBy>
  <cp:revision>73</cp:revision>
  <dcterms:created xsi:type="dcterms:W3CDTF">2013-10-31T10:14:44Z</dcterms:created>
  <dcterms:modified xsi:type="dcterms:W3CDTF">2019-12-12T11:20:50Z</dcterms:modified>
</cp:coreProperties>
</file>