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048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91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5357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25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4495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2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10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064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55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99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04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150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62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32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EA0F4-03DC-40DB-87B2-8C164765D5B6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8DBCD54-8DCD-4413-A37C-988820CF42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0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1980" y="317990"/>
            <a:ext cx="6980238" cy="2474913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ru-RU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Радиационная, химическая, бактериологическая защита ( РХБЗ</a:t>
            </a:r>
            <a:r>
              <a:rPr lang="ru-RU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r>
              <a:rPr lang="ru-RU" altLang="ru-RU" sz="2800" b="1" i="1" dirty="0">
                <a:latin typeface="Arial" panose="020B0604020202020204" pitchFamily="34" charset="0"/>
              </a:rPr>
              <a:t> </a:t>
            </a:r>
            <a:r>
              <a:rPr lang="ru-RU" altLang="ru-RU" sz="2800" b="1" i="1" dirty="0" smtClean="0">
                <a:latin typeface="Arial" panose="020B0604020202020204" pitchFamily="34" charset="0"/>
              </a:rPr>
              <a:t/>
            </a:r>
            <a:br>
              <a:rPr lang="ru-RU" altLang="ru-RU" sz="2800" b="1" i="1" dirty="0" smtClean="0">
                <a:latin typeface="Arial" panose="020B0604020202020204" pitchFamily="34" charset="0"/>
              </a:rPr>
            </a:br>
            <a:r>
              <a:rPr lang="ru-RU" altLang="ru-RU" sz="2800" b="1" i="1" dirty="0" smtClean="0">
                <a:latin typeface="Arial" panose="020B0604020202020204" pitchFamily="34" charset="0"/>
              </a:rPr>
              <a:t>ИМД </a:t>
            </a:r>
            <a:r>
              <a:rPr lang="ru-RU" altLang="ru-RU" sz="2800" b="1" i="1" dirty="0">
                <a:latin typeface="Arial" panose="020B0604020202020204" pitchFamily="34" charset="0"/>
              </a:rPr>
              <a:t>–измеритель мощности </a:t>
            </a:r>
            <a:r>
              <a:rPr lang="ru-RU" altLang="ru-RU" sz="2800" b="1" i="1" dirty="0" smtClean="0">
                <a:latin typeface="Arial" panose="020B0604020202020204" pitchFamily="34" charset="0"/>
              </a:rPr>
              <a:t>дозы радиации</a:t>
            </a:r>
            <a:r>
              <a:rPr lang="ru-RU" altLang="ru-RU" sz="2800" dirty="0" smtClean="0">
                <a:latin typeface="Arial" panose="020B0604020202020204" pitchFamily="34" charset="0"/>
              </a:rPr>
              <a:t> </a:t>
            </a:r>
            <a:r>
              <a:rPr lang="ru-RU" altLang="ru-RU" sz="2800" dirty="0">
                <a:latin typeface="Arial" panose="020B0604020202020204" pitchFamily="34" charset="0"/>
              </a:rPr>
              <a:t/>
            </a:r>
            <a:br>
              <a:rPr lang="ru-RU" altLang="ru-RU" sz="2800" dirty="0">
                <a:latin typeface="Arial" panose="020B0604020202020204" pitchFamily="34" charset="0"/>
              </a:rPr>
            </a:br>
            <a:r>
              <a:rPr lang="ru-RU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5127" name="Прямоугольник 6"/>
          <p:cNvSpPr>
            <a:spLocks noChangeArrowheads="1"/>
          </p:cNvSpPr>
          <p:nvPr/>
        </p:nvSpPr>
        <p:spPr bwMode="auto">
          <a:xfrm>
            <a:off x="553671" y="4816476"/>
            <a:ext cx="3117850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 defTabSz="4572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Clr>
                <a:srgbClr val="A53010"/>
              </a:buClr>
              <a:buSzTx/>
              <a:buFontTx/>
              <a:buNone/>
            </a:pPr>
            <a:r>
              <a:rPr lang="ru-RU" altLang="ru-RU" dirty="0"/>
              <a:t>Автор: Дегтярев М.Ю.</a:t>
            </a:r>
          </a:p>
          <a:p>
            <a:pPr eaLnBrk="1" hangingPunct="1">
              <a:buClr>
                <a:srgbClr val="A53010"/>
              </a:buClr>
              <a:buSzTx/>
              <a:buFontTx/>
              <a:buNone/>
            </a:pPr>
            <a:r>
              <a:rPr lang="ru-RU" altLang="ru-RU" dirty="0"/>
              <a:t>Педагог дополнительного образования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310" y="2335189"/>
            <a:ext cx="4541914" cy="24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1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6" y="1052513"/>
            <a:ext cx="2663825" cy="2540000"/>
          </a:xfrm>
        </p:spPr>
      </p:pic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981200" y="228600"/>
            <a:ext cx="8229600" cy="679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Войсковые дозиметрические приборы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1703388" y="3644900"/>
            <a:ext cx="28638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Arial" panose="020B0604020202020204" pitchFamily="34" charset="0"/>
              </a:rPr>
              <a:t>ИЗМЕРИТЕЛЬ мощности дозы ДП-3Б</a:t>
            </a:r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0" y="1052513"/>
            <a:ext cx="1968500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5016501" y="3573463"/>
            <a:ext cx="2232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Arial" panose="020B0604020202020204" pitchFamily="34" charset="0"/>
              </a:rPr>
              <a:t>ИЗМЕРИТЕЛЬ МОЩНОСТИ ДОЗЫ ИМД-21Б</a:t>
            </a:r>
          </a:p>
        </p:txBody>
      </p:sp>
      <p:pic>
        <p:nvPicPr>
          <p:cNvPr id="922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981076"/>
            <a:ext cx="25892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7319964" y="3644900"/>
            <a:ext cx="2962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>
                <a:latin typeface="Arial" panose="020B0604020202020204" pitchFamily="34" charset="0"/>
              </a:rPr>
              <a:t>ИНДИКАТОР - СИГНАЛИЗАТОР ДП-64</a:t>
            </a:r>
          </a:p>
        </p:txBody>
      </p:sp>
      <p:pic>
        <p:nvPicPr>
          <p:cNvPr id="922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4149725"/>
            <a:ext cx="4546600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Rectangle 11"/>
          <p:cNvSpPr>
            <a:spLocks noChangeArrowheads="1"/>
          </p:cNvSpPr>
          <p:nvPr/>
        </p:nvSpPr>
        <p:spPr bwMode="auto">
          <a:xfrm>
            <a:off x="6672264" y="4581525"/>
            <a:ext cx="3995737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 dirty="0">
                <a:latin typeface="Arial" panose="020B0604020202020204" pitchFamily="34" charset="0"/>
              </a:rPr>
              <a:t>ИМД –измеритель мощности дозы</a:t>
            </a:r>
            <a:r>
              <a:rPr lang="ru-RU" altLang="ru-RU" sz="1600" dirty="0">
                <a:latin typeface="Arial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dirty="0">
                <a:latin typeface="Arial" panose="020B0604020202020204" pitchFamily="34" charset="0"/>
              </a:rPr>
              <a:t>Применяется в стационарных и носимых условиях, на летательных и подвижных объектах.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dirty="0">
                <a:latin typeface="Arial" panose="020B0604020202020204" pitchFamily="34" charset="0"/>
              </a:rPr>
              <a:t> Может использоваться для контроля за перемещением расщепляющихся материалов.</a:t>
            </a:r>
          </a:p>
        </p:txBody>
      </p:sp>
      <p:sp>
        <p:nvSpPr>
          <p:cNvPr id="9227" name="Rectangle 12"/>
          <p:cNvSpPr>
            <a:spLocks noChangeArrowheads="1"/>
          </p:cNvSpPr>
          <p:nvPr/>
        </p:nvSpPr>
        <p:spPr bwMode="auto">
          <a:xfrm>
            <a:off x="3719514" y="3192463"/>
            <a:ext cx="708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>
                <a:latin typeface="Arial" panose="020B0604020202020204" pitchFamily="34" charset="0"/>
              </a:rPr>
              <a:t>ДП-3Б</a:t>
            </a:r>
          </a:p>
        </p:txBody>
      </p:sp>
    </p:spTree>
    <p:extLst>
      <p:ext uri="{BB962C8B-B14F-4D97-AF65-F5344CB8AC3E}">
        <p14:creationId xmlns:p14="http://schemas.microsoft.com/office/powerpoint/2010/main" val="1263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600200"/>
            <a:ext cx="3970338" cy="4495800"/>
          </a:xfrm>
        </p:spPr>
      </p:pic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1981200" y="228601"/>
            <a:ext cx="8229600" cy="847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Войсковые дозиметрические приборы</a:t>
            </a:r>
          </a:p>
          <a:p>
            <a:pPr algn="ctr"/>
            <a:r>
              <a:rPr lang="ru-RU" sz="2000" kern="1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Средства дозиметрического контроля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167438" y="1989138"/>
            <a:ext cx="4500562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8AD0D6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ОБЩЕВОЙСКОВОЙ КОМПЛЕКТ ИЗМЕРИТЕЛЕЙ ДОЗЫ ИД-1 предназначен для измерения поглощенной дозы гамма-нейтронного излучения. В комплект прибора входят 10 измерителей дозы ионизационного типа, зарядное устройство ЗД-6, техническое описание и инструкция по эксплуатации, формуляр. ИД-1 обеспечивает регистрацию дозы гамма-нейтронного излучения в диапазоне от 20 до 500 рад. Отсчет измеряемых доз производится по шкале, расположенной внутри дозиметра. </a:t>
            </a:r>
          </a:p>
        </p:txBody>
      </p:sp>
    </p:spTree>
    <p:extLst>
      <p:ext uri="{BB962C8B-B14F-4D97-AF65-F5344CB8AC3E}">
        <p14:creationId xmlns:p14="http://schemas.microsoft.com/office/powerpoint/2010/main" val="91753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128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Century Gothic</vt:lpstr>
      <vt:lpstr>Impact</vt:lpstr>
      <vt:lpstr>Times New Roman</vt:lpstr>
      <vt:lpstr>Trebuchet MS</vt:lpstr>
      <vt:lpstr>Wingdings 3</vt:lpstr>
      <vt:lpstr>Аспект</vt:lpstr>
      <vt:lpstr>Радиационная, химическая, бактериологическая защита ( РХБЗ)  ИМД –измеритель мощности дозы радиации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Радиационная, химическая, бактериологическая защита ( РХБЗ)  ИМД –измеритель мощности дозы радиации   </dc:title>
  <dc:creator>Повелитель)</dc:creator>
  <cp:lastModifiedBy>Повелитель)</cp:lastModifiedBy>
  <cp:revision>1</cp:revision>
  <dcterms:created xsi:type="dcterms:W3CDTF">2019-12-12T08:52:07Z</dcterms:created>
  <dcterms:modified xsi:type="dcterms:W3CDTF">2019-12-12T08:55:31Z</dcterms:modified>
</cp:coreProperties>
</file>